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1"/>
  </p:notesMasterIdLst>
  <p:sldIdLst>
    <p:sldId id="304" r:id="rId2"/>
    <p:sldId id="305" r:id="rId3"/>
    <p:sldId id="316" r:id="rId4"/>
    <p:sldId id="481" r:id="rId5"/>
    <p:sldId id="375" r:id="rId6"/>
    <p:sldId id="376" r:id="rId7"/>
    <p:sldId id="377" r:id="rId8"/>
    <p:sldId id="349" r:id="rId9"/>
    <p:sldId id="358" r:id="rId10"/>
    <p:sldId id="359" r:id="rId11"/>
    <p:sldId id="360" r:id="rId12"/>
    <p:sldId id="361" r:id="rId13"/>
    <p:sldId id="362" r:id="rId14"/>
    <p:sldId id="363" r:id="rId15"/>
    <p:sldId id="365" r:id="rId16"/>
    <p:sldId id="364" r:id="rId17"/>
    <p:sldId id="605" r:id="rId18"/>
    <p:sldId id="606" r:id="rId19"/>
    <p:sldId id="607" r:id="rId20"/>
    <p:sldId id="608" r:id="rId21"/>
    <p:sldId id="609" r:id="rId22"/>
    <p:sldId id="610" r:id="rId23"/>
    <p:sldId id="612" r:id="rId24"/>
    <p:sldId id="611" r:id="rId25"/>
    <p:sldId id="613" r:id="rId26"/>
    <p:sldId id="485" r:id="rId27"/>
    <p:sldId id="486" r:id="rId28"/>
    <p:sldId id="500" r:id="rId29"/>
    <p:sldId id="488" r:id="rId30"/>
    <p:sldId id="520" r:id="rId31"/>
    <p:sldId id="489" r:id="rId32"/>
    <p:sldId id="490" r:id="rId33"/>
    <p:sldId id="491" r:id="rId34"/>
    <p:sldId id="614" r:id="rId35"/>
    <p:sldId id="492" r:id="rId36"/>
    <p:sldId id="501" r:id="rId37"/>
    <p:sldId id="459" r:id="rId38"/>
    <p:sldId id="502" r:id="rId39"/>
    <p:sldId id="503" r:id="rId40"/>
    <p:sldId id="504" r:id="rId41"/>
    <p:sldId id="509" r:id="rId42"/>
    <p:sldId id="505" r:id="rId43"/>
    <p:sldId id="506" r:id="rId44"/>
    <p:sldId id="507" r:id="rId45"/>
    <p:sldId id="508" r:id="rId46"/>
    <p:sldId id="513" r:id="rId47"/>
    <p:sldId id="512" r:id="rId48"/>
    <p:sldId id="514" r:id="rId49"/>
    <p:sldId id="511" r:id="rId50"/>
    <p:sldId id="515" r:id="rId51"/>
    <p:sldId id="510" r:id="rId52"/>
    <p:sldId id="516" r:id="rId53"/>
    <p:sldId id="517" r:id="rId54"/>
    <p:sldId id="493" r:id="rId55"/>
    <p:sldId id="518" r:id="rId56"/>
    <p:sldId id="495" r:id="rId57"/>
    <p:sldId id="519" r:id="rId58"/>
    <p:sldId id="521" r:id="rId59"/>
    <p:sldId id="522" r:id="rId60"/>
    <p:sldId id="523" r:id="rId61"/>
    <p:sldId id="524" r:id="rId62"/>
    <p:sldId id="525" r:id="rId63"/>
    <p:sldId id="526" r:id="rId64"/>
    <p:sldId id="527" r:id="rId65"/>
    <p:sldId id="529" r:id="rId66"/>
    <p:sldId id="530" r:id="rId67"/>
    <p:sldId id="531" r:id="rId68"/>
    <p:sldId id="533" r:id="rId69"/>
    <p:sldId id="534" r:id="rId70"/>
    <p:sldId id="535" r:id="rId71"/>
    <p:sldId id="536" r:id="rId72"/>
    <p:sldId id="537" r:id="rId73"/>
    <p:sldId id="538" r:id="rId74"/>
    <p:sldId id="539" r:id="rId75"/>
    <p:sldId id="546" r:id="rId76"/>
    <p:sldId id="540" r:id="rId77"/>
    <p:sldId id="541" r:id="rId78"/>
    <p:sldId id="542" r:id="rId79"/>
    <p:sldId id="543" r:id="rId80"/>
    <p:sldId id="544" r:id="rId81"/>
    <p:sldId id="545" r:id="rId82"/>
    <p:sldId id="547" r:id="rId83"/>
    <p:sldId id="548" r:id="rId84"/>
    <p:sldId id="549" r:id="rId85"/>
    <p:sldId id="550" r:id="rId86"/>
    <p:sldId id="551" r:id="rId87"/>
    <p:sldId id="559" r:id="rId88"/>
    <p:sldId id="560" r:id="rId89"/>
    <p:sldId id="555" r:id="rId90"/>
    <p:sldId id="561" r:id="rId91"/>
    <p:sldId id="557" r:id="rId92"/>
    <p:sldId id="562" r:id="rId93"/>
    <p:sldId id="563" r:id="rId94"/>
    <p:sldId id="378" r:id="rId95"/>
    <p:sldId id="379" r:id="rId96"/>
    <p:sldId id="380" r:id="rId97"/>
    <p:sldId id="412" r:id="rId98"/>
    <p:sldId id="413" r:id="rId99"/>
    <p:sldId id="414" r:id="rId100"/>
    <p:sldId id="415" r:id="rId101"/>
    <p:sldId id="416" r:id="rId102"/>
    <p:sldId id="381" r:id="rId103"/>
    <p:sldId id="382" r:id="rId104"/>
    <p:sldId id="383" r:id="rId105"/>
    <p:sldId id="384" r:id="rId106"/>
    <p:sldId id="417" r:id="rId107"/>
    <p:sldId id="418" r:id="rId108"/>
    <p:sldId id="394" r:id="rId109"/>
    <p:sldId id="395" r:id="rId110"/>
    <p:sldId id="396" r:id="rId111"/>
    <p:sldId id="400" r:id="rId112"/>
    <p:sldId id="401" r:id="rId113"/>
    <p:sldId id="402" r:id="rId114"/>
    <p:sldId id="403" r:id="rId115"/>
    <p:sldId id="404" r:id="rId116"/>
    <p:sldId id="405" r:id="rId117"/>
    <p:sldId id="406" r:id="rId118"/>
    <p:sldId id="407" r:id="rId119"/>
    <p:sldId id="408" r:id="rId120"/>
    <p:sldId id="410" r:id="rId121"/>
    <p:sldId id="419" r:id="rId122"/>
    <p:sldId id="420" r:id="rId123"/>
    <p:sldId id="421" r:id="rId124"/>
    <p:sldId id="615" r:id="rId125"/>
    <p:sldId id="570" r:id="rId126"/>
    <p:sldId id="571" r:id="rId127"/>
    <p:sldId id="572" r:id="rId128"/>
    <p:sldId id="573" r:id="rId129"/>
    <p:sldId id="574" r:id="rId130"/>
    <p:sldId id="575" r:id="rId131"/>
    <p:sldId id="576" r:id="rId132"/>
    <p:sldId id="577" r:id="rId133"/>
    <p:sldId id="578" r:id="rId134"/>
    <p:sldId id="579" r:id="rId135"/>
    <p:sldId id="580" r:id="rId136"/>
    <p:sldId id="581" r:id="rId137"/>
    <p:sldId id="582" r:id="rId138"/>
    <p:sldId id="583" r:id="rId139"/>
    <p:sldId id="584" r:id="rId140"/>
    <p:sldId id="585" r:id="rId141"/>
    <p:sldId id="586" r:id="rId142"/>
    <p:sldId id="587" r:id="rId143"/>
    <p:sldId id="588" r:id="rId144"/>
    <p:sldId id="589" r:id="rId145"/>
    <p:sldId id="590" r:id="rId146"/>
    <p:sldId id="591" r:id="rId147"/>
    <p:sldId id="592" r:id="rId148"/>
    <p:sldId id="593" r:id="rId149"/>
    <p:sldId id="594" r:id="rId150"/>
    <p:sldId id="595" r:id="rId151"/>
    <p:sldId id="596" r:id="rId152"/>
    <p:sldId id="597" r:id="rId153"/>
    <p:sldId id="598" r:id="rId154"/>
    <p:sldId id="599" r:id="rId155"/>
    <p:sldId id="600" r:id="rId156"/>
    <p:sldId id="601" r:id="rId157"/>
    <p:sldId id="602" r:id="rId158"/>
    <p:sldId id="603" r:id="rId159"/>
    <p:sldId id="604" r:id="rId1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orient="horz" pos="480" userDrawn="1">
          <p15:clr>
            <a:srgbClr val="A4A3A4"/>
          </p15:clr>
        </p15:guide>
        <p15:guide id="3" pos="2928">
          <p15:clr>
            <a:srgbClr val="A4A3A4"/>
          </p15:clr>
        </p15:guide>
        <p15:guide id="4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2563" autoAdjust="0"/>
  </p:normalViewPr>
  <p:slideViewPr>
    <p:cSldViewPr showGuides="1">
      <p:cViewPr varScale="1">
        <p:scale>
          <a:sx n="84" d="100"/>
          <a:sy n="84" d="100"/>
        </p:scale>
        <p:origin x="990" y="48"/>
      </p:cViewPr>
      <p:guideLst>
        <p:guide orient="horz" pos="2112"/>
        <p:guide orient="horz" pos="480"/>
        <p:guide pos="292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788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25:17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13682 6649 1515 0,'0'0'33'0,"0"0"7"0,3-5 2 0,-3-1 1 15,0 1-35-15,0 5-8 0,3-5 0 0,-6 2 0 16,0-2 66-16,3 5 11 0,0 0 3 0,0 0 0 15,-6 0-26-15,-3-3-5 0,0 3-1 0,9 0 0 0,-6 3-4 16,-6-3-2-16,4 3 0 0,-1-1 0 0,9-2-9 0,-12 5-1 16,3-2-1-16,-3 2 0 0,3-2-4 0,3 0-1 15,6-3 0-15,-9 2 0 16,0-2 6-16,9 0 2 0,0 0 0 0,-9 0 0 16,6 3 2-16,3-3 1 0,0 0 0 0,0 0 0 0,0 0 9 0,-6 0 2 15,3 0 0-15,3 0 0 0,0 0-13 0,0 0-3 16,0 0 0-16,0 0 0 0,0 0-4 0,0 0 0 0,0 0-1 15,0 0 0 1,0 0-63-16,0 0-13 0,0 0-3 0,0 0 0 0,0 0 44 0,0 0 8 0,-12 3 0 0,12-3 0 16,0 0 51-16,0 0 7 0,0 0 2 0,0 0 0 15,0 0-49-15,0 0-11 0,0 0 0 0,6 5 0 16,3-2 0-16,3-1-8 0,0-2 8 0,3 3-10 16,0-3 10-16,3 3 0 0,0-3 0 0,2 2 0 15,4-2 0-15,0 0 0 0,0 5 0 0,3-2-8 16,-1-3 8-16,4 0 0 0,-3 3 0 0,6-1 0 15,-4 1 0-15,1 0 0 0,3-1 0 0,0 1 0 16,2 0 0-16,4 2 0 0,-3-2 0 0,3-3 0 16,-4 0 0-16,7 0 0 0,3 2 0 0,-1-2-8 15,1-2 8-15,5-1 0 0,4-2 0 0,0-3 0 16,-1 2 0-16,1-2 0 0,2-2 0 0,1 2 0 16,2 0 0-16,1 0 0 0,2 0 0 0,-2 0-8 15,-3 0 8-15,-1 3 0 0,1 0 0 0,-4-1-8 0,-2 4 8 0,-1-1 0 16,1 0 0-16,0 3 0 0,-7 0 0 0,1 0 0 15,-3 0 0-15,-4 3 0 0,1 0 0 0,0 2 0 16,-4-2 0-16,4-1 0 0,-3 1 0 0,0 2 0 16,-4-2 0-16,4-3 0 0,0 3 0 0,-1-1 0 15,-2-2 0-15,0 0 0 0,-3 0 0 0,2 0 0 16,-2 0 0-16,3 0 0 0,-3 0 0 0,-1 0 0 16,-2 0 0-16,3 0 0 0,-3 0 0 0,0 0 8 15,-7-2-8-15,4 2 0 0,-3 0 0 0,-3 0 0 16,0 0 0-16,0 0 0 0,0 0 0 0,-4 0 0 15,1 0 0-15,0 0 0 0,0-3 0 0,-3 3 8 0,-3 0-8 16,3-3 0-16,0 3 0 0,0-2 8 16,-6 2-8-16,3-3 0 0,-1 3 0 0,1 0 9 15,-3 0-9-15,-6 0 0 0,0 0 12 0,6 0-12 16,0-3 12-16,-6 3-12 0,0 0 13 0,0 0-4 0,6 0-1 0,-6 0 0 16,0 0 4-16,0 0 0 0,6-2 0 0,-6 2 0 15,0 0-3-15,0 0 0 0,0 0 0 0,0 0 0 16,0 0-9-16,0 0 0 0,0 0 0 0,0 0 0 15,0 0-80 1,0 0-22-16,3-6-4 0</inkml:trace>
  <inkml:trace contextRef="#ctx0" brushRef="#br0" timeOffset="24569.9475">10265 10110 795 0,'0'0'17'0,"0"-6"4"0,-3 1 1 0,-3 0 1 0,3 0-23 0,-3-1 0 0,3 1 0 0,-3-3 0 16,0 3 83-16,-3-1 12 0,0 4 2 0,1-3 1 15,-4-1-16-15,3 4-3 0,0-1-1 0,-3 0 0 16,3 3-2-16,0 0-1 0,0 0 0 0,3 0 0 15,-3 3-34-15,0 0-6 0,3-3-2 0,0 5 0 16,-3 0-25-16,6-2-8 0,-3 2 0 0,3 0 0 16,1 1 0-16,-1-1 0 0,0 0 0 0,0 1 0 15,3-1 0-15,-3 3 0 0,3-8 0 0,0 5 0 16,0-5 10-16,0 0 2 0,0 0 0 0,3 8 0 16,0 0 11-16,-3-8 2 0,0 0 1 0,6 5 0 15,-6-5-2-15,5 6-1 0,-5-6 0 0,6 7 0 0,3-1-5 16,-9-6-1-16,6 5 0 0,3 0 0 15,-9-5-3-15,9 6-1 0,0-1 0 0,0 0 0 0,0-2 4 0,3 0 1 16,-3-1 0-16,0-2 0 0,3 3-1 0,-3-3 0 16,2 0 0-16,4 0 0 0,-6 0-5 0,3 0-2 15,3-3 0-15,0 3 0 0,0-2-10 0,-3-1 10 16,3 0-10-16,2 1 10 0,1-1-10 0,0 3 0 0,-3-3 0 16,3 1 8-16,0 2-8 0,0 0 0 15,0 0 0-15,2 0 0 0,1 0 0 0,-3 0 0 0,3 0 0 16,0 2 0-16,-3-2 0 0,2 3 8 0,-5 2-8 0,3-5 8 15,0 3-8-15,3 0 0 0,-3-1 0 0,-3 1 0 16,5-1 0-16,-2 1 8 0,0 0-8 0,0-1 0 16,3 4 0-16,3-6 0 0,-4 2 0 0,4-2 0 15,0 0 0-15,3-2 0 0,0-1 0 0,-1 0 0 16,1 1 0-16,0-1 0 0,3-5 0 0,-3 6 0 16,2-4 8-16,-2 1-8 0,3 0 0 0,-3 2 8 15,0-2-8-15,2 2 12 0,1 3-12 0,0-3 12 16,-3 3-12-16,-1 3 0 0,1-3 0 0,-3 3 0 15,0-3 0-15,3 0 0 0,-4 5 0 0,1-2 0 16,0 2 0-16,3-2 0 0,0-1 0 0,-4 1 0 16,4-3 0-16,3 3 8 0,-3-3-8 0,3 0 0 15,5-3 0-15,-5 6 0 0,3-3 0 0,-3 0 0 0,2-3 0 16,-2 3 0-16,0 0 0 0,0 3 0 16,2-3 0-16,-2-3 0 0,0 3 0 0,0 0 0 0,2 0 0 15,-2 0 0-15,6 0 0 0,-3 0 0 0,-4-3 0 0,4 1 0 16,-3-1 0-16,0 3 0 0,-1-3 0 0,1 1 0 15,-3-1 0-15,0-2 0 0,5 2 0 0,-5 0 0 16,3 3 0-16,3-5 0 0,-3 2 8 0,2 1-8 16,-5-1 0-16,3 1 8 0,-3-1-8 0,2 0 0 15,-2-2 0-15,-3 2 8 0,0-2-8 0,0 2 0 16,2 1 0-16,-2-4 8 0,3 1-8 0,-3 0 0 0,0 2 0 0,-1 1 0 16,1-4 0-16,-3 4 0 0,-3-1 0 0,6 3 0 15,0-3 0-15,-7 3 8 0,4 0-8 0,-3-2 0 16,3 2 0-1,-3 0 0-15,0 0 0 0,0 0 0 0,-1-3 0 0,1 3 8 16,0 0-8-16,3-3 0 0,-3 1 0 0,3-4 0 16,-1 1 0-16,4 0 0 0,-3-3 0 0,0 0 0 15,0 0 0-15,3 0 0 0,2 0 0 0,-2 0 0 16,0 3 8-16,3 0-8 0,-3-1 0 0,-1 4 0 0,1-1 0 0,-3 0 0 16,0 1 0-16,0 2 0 0,0 0 0 0,-1 2 0 15,-2 1 0-15,3-3 0 0,0 0 0 0,0 3 0 16,0-1 0-16,-1 1 0 0,-2 2 0 0,3-2 0 15,3 0 0-15,-3-3 0 0,0 0 0 0,-1 2 0 16,4-2 0-16,-3 3 0 0,3 0 0 0,0 2 0 16,0-5 0-16,-1 2 0 0,4 1 0 0,-3 2 0 15,-3-2 0-15,0 0 0 0,2-1 0 0,-2 1 0 16,3 2 0-16,-3-2 0 0,0 2 0 0,0 1 0 16,-1-1 0-16,-2-3 0 0,-3 4 0 0,6-6 0 15,-3 5 0-15,0-2 0 0,0-1 0 0,-3 1 0 16,2 0 8-16,-2-1 4 0,0-2 0 0,3 3 0 15,-6-3-12-15,0 3-17 0,3-3 4 0,0 0 1 16,-4-3 12-16,-2 3 0 0,3-3 0 0,0 3 0 16,0-2 8-16,-3-1 0 0,-3 3 1 0,3-3 0 15,0 3-9-15,-9 0 0 0,0 0 0 0,0 0 0 0,0 0 0 0,0 0 8 16,0 0 0-16,-3 6 0 0,-3-1-20 0,3 0-5 16,-3 3-1-16,3 0-713 15,-3 0-142-15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52:32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 14467 873 0,'0'0'24'0,"-3"-2"7"0,-3-4-31 0,0 1 0 0,0 3 0 0,3-6 0 16,-3 2 105-16,3 1 15 0,-3 0 4 0,0-1 0 15,6-1-32-15,0 7-7 0,0-6-1 0,0 6 0 16,-5-8-34-16,5 8-7 0,0-5-2 0,0 5 0 16,0-8-10-16,0 8-3 0,5-5 0 0,-5-1 0 15,0-1-17-15,0 7-11 0,6-6 12 0,0 4-12 16,-3-4 8-16,-3 6-8 0,6 0 0 0,0-5 0 16,3 2 10-16,-3 1-10 0,3-4 8 0,-3 4-8 15,9-1 12-15,-9 0-4 0,9 1 0 0,-6-3 0 16,3 2 4-16,-3 0 0 0,2 3 0 0,1-2 0 15,0 4 6-15,3-2 2 0,-9 0 0 0,9 0 0 16,-6 3-20-16,-3 0 0 0,3-1 0 0,-9-2 0 16,12 3-16-16,3 2 0 0,-10 0 0 0,1 1 0 15,6-1 26-15,-3 0 5 0,0 1 1 0,3-1 0 16,0 0-16-16,3 0 0 0,-3-2 8 0,3 0-8 0,3-3-10 0,-4 2-5 16,4-2-1-16,6 0 0 0,-3 0 26 0,0 0 5 15,0 3 1-15,-4-3 0 0,4 0-26 0,3 0-5 16,-3 0-1-16,6 3 0 0,-6-1 16 0,2 1 0 15,4-3 0-15,3 3 0 0,-6-1 0 0,6 1 0 16,-4 0 8-16,4-3-8 0,3 0 0 0,0 0 0 16,-1-3 8-16,4 0-8 0,3-2 11 0,2 2-2 15,-2-2 0-15,3 2 0 0,2 1-1 0,4-4 0 16,-9-1 0-16,2 1 0 0,4 1 4 0,0 2 1 16,-1-2 0-16,-2 2 0 0,0 1-13 0,-1-1 0 0,4 0 0 15,-3 1 0-15,-1 2 8 0,-2 0-8 0,0 2 11 16,-1 1-11-16,1-3 8 0,3 5-8 0,2-2 0 0,-5-3 0 15,6 3 0-15,-1-1 0 0,1 4 0 0,0-4 0 16,-4 1 0-16,4 0 0 0,0-3 0 16,-4 2 0-16,4-2 0 0,0 3 0 0,2-3 0 0,4 2 0 15,-6-2 0-15,-1 3 0 0,4-3 0 0,-4 0 0 16,1-3 0-16,0 3 0 0,2-2 0 0,1 2 0 16,0 0 0-16,2 0 0 0,-2 0 0 0,0 0 0 15,-1 0 0-15,-2 0 0 0,-1 0 0 0,4 0 0 16,-3 0 0-16,2-3 0 0,4 3 0 0,0 0 0 15,-4 0 0-15,4-2 0 0,-1 2 0 0,4-3 0 16,-3 0 0-16,2 1 0 0,1-1 0 0,-1 0 0 16,1 1 0-16,-1-1 0 0,1-2 0 0,0 2 0 15,-1 0 0-15,1-2 0 0,-1 2 0 0,4 1 0 0,-4-3 0 0,1 2 0 16,-3 0 0-16,-1 1 0 0,1 2 0 0,-1 0 0 0,1 0 0 16,0-3 0-16,-1 3 0 0,-2-3 0 0,-1 3 0 0,1 0 0 15,0 0 0-15,-4 0 0 0,4 0 0 0,-3 3 0 16,5-3 0-16,-5 0 0 0,0 0 0 0,2 0 0 15,-2 3 0-15,2-3 0 0,-2 0 0 0,3 0 0 16,-4 0 0-16,4 0 0 0,0 0 0 0,2-3 0 16,1 3 0-16,-1 0 0 0,-2-3 0 0,3 3 0 15,2 0 0-15,1-2 0 0,-1-1 0 0,-2 3 0 16,-6-3 0-16,2 3 0 0,4-2 0 0,-3-1 0 16,-4 3 0-16,1 0 0 0,2 0 0 0,1 0 0 15,0 0 0-15,-1 0 0 0,1 0 0 0,0 0 0 16,5 0 0-16,-5 3 0 0,-4-3 0 0,4 0 0 15,3 2 0-15,-1 1 0 0,-8 0 0 0,6-3 0 16,-1 2 0-16,1-2 0 0,-1 3 0 0,1 0 0 16,-3-3 0-16,2 2 0 0,4 1 0 0,-3 0 0 0,2-3 0 15,1 2 0-15,-1-2 0 0,4 3 0 0,-6-3 0 16,2 0 0-16,1 0 0 0,-4-3 0 0,4 3 0 0,0 3 0 16,2-3 0-16,-2 0 0 0,-1 0 0 0,-2 0 0 15,0 0 0-15,2 0 0 0,-2 0 0 0,-1 0 0 16,1 0 0-16,3 0 0 0,-1-3 0 0,1 1 0 15,-1 2 0-15,4-3 0 0,-3 0 0 0,5 1 0 16,-2-1 0-16,2 0 0 0,1 1 8 0,2-1-8 16,-2 0 0-16,0 3 0 0,-4-2 0 0,1-1 0 15,2 0 0-15,1 1 0 0,-4-1 8 0,4 3-8 16,-3-2 0-16,-1-1 0 0,1 3 0 0,-1 0 0 16,-2 0 0-16,2 0 0 0,4-3 0 0,-3 3 0 0,2-2 0 15,-5 2 0-15,-1 0 0 0,4 0 0 16,-3 0 0-16,-4 2 0 0,4-2 0 0,-1 3 8 15,-2-3 0-15,3 3-8 0,-1-1 0 0,-2-2 0 0,-1 0 0 0,4 0-9 16,0 3 9-16,-1-1 0 0,4-2 0 0,-1 0 0 16,4 0 0-16,-3 0 0 0,-1 0 0 0,4 3 0 15,-4-3 0-15,4 3 0 0,-1-1 0 0,1 1 0 16,-1-3 0-16,1 3 0 0,0-3 0 0,-4 2 0 16,4 1 0-16,2 0 0 0,-2 2 0 0,5-2 0 15,-2 2 0-15,-1 0 0 0,-2 0 0 0,5 1 0 16,1-1 0-16,-1 0 0 0,1-2 0 0,-1 2 0 15,1 1 0-15,-1-1 0 0,1 0 0 0,-1-2 0 16,1-1 0-16,2 1 9 0,1 0-9 0,-4 2 0 16,4-2 0-16,-1-1 0 0,1-2 0 0,2 3 0 15,1 0 0-15,-1-1 0 0,1-2 0 0,2 3 0 0,1-3 11 16,-1 3-11-16,0-3 10 0,-2 5-10 0,2-3 0 0,-2-2-12 16,-1 3 1-16,1 0 0 0,-1-1 26 0,4 1 5 15,-1 0 0-15,-2-1 1 0,-4 1 0 16,4 2 0-16,2 1 0 0,0-1 0 0,1 0-21 0,-1 0 0 15,-2-2 0-15,2 2-8 0,-2 1 8 0,2-1 0 16,0 3 0-16,1-3 0 0,-1 0 0 0,1 1 12 16,-1-4-4-16,1 4 0 0,5-1-8 0,-3 0 0 15,-2 1 0-15,5-1 0 0,7 0 0 0,-4 0 0 16,-9 1-11-16,1-1 11 0,2-2 0 0,4 2 0 16,-1-2 0-16,-2 2 0 0,2-2 11 0,0 2-11 15,1-3 10-15,-7 4-10 0,-2-4 8 0,5 1-8 0,9-3 0 0,-2 3 9 16,-4-1-9-16,0-2 0 0,1 0 0 0,-1 0 8 15,1 0-8-15,-4-2 0 0,0 2 0 0,-5 0 0 16,-1-3 0-16,1 3 0 0,2 0 0 0,1-3 0 16,-1 3 0-16,-2-2 0 0,-4 2 0 0,4 0 8 15,-4-3-8-15,4 3 0 0,-4-3 0 0,-2 3 0 16,2 0 0-16,-2 0 0 0,-1-2 0 0,4 2 8 16,-1-3-8-16,3 3 0 0,-5-2 0 0,-1 2 0 15,-2 0 0-15,3 0 0 0,-1-3 0 0,4 0 0 16,-1 1 0-16,0 2 0 0,-5-3 0 0,0 0 0 15,-1 3 0-15,1 0 0 0,-1-2 0 0,1 2 0 16,-1 0 0-16,-5 0 8 0,-1 0-8 0,1 0 0 16,-3 0 0-16,2 0 0 0,-2 0 0 0,-1 0 0 15,-2 2 0-15,0-2 0 0,-1 0 0 0,-5 3 0 0,0-3 0 16,-4 0 0-16,1 0 0 0,3 3 0 0,-4-3 0 16,1 0 13-16,0 0 0 0,-1 5 0 0,1-2 3 0,0-3 0 15,-6 2 0-15,2-2 0 0,-2 3-2 0,-3-3 0 16,-1 0 0-16,-2 2 0 0,-3-2-4 0,0 0-1 15,3 0 0-15,-3 0 0 0,-4 0-9 0,1 0 8 16,3 0-8-16,-3 0 8 0,3 0-8 0,-4 0 0 16,-2 0 0-16,3 3 0 0,0 0 0 0,-3-1 0 15,0 1-9-15,-3 2-743 16,-1 3-149-16</inkml:trace>
  <inkml:trace contextRef="#ctx0" brushRef="#br0" timeOffset="150973.4459">5985 16066 1224 0,'0'0'27'0,"0"0"5"0,0 0 2 0,0 0 0 0,0 0-34 0,0 0 0 0,0 0 0 0,0 0 0 15,-6 5 28-15,3 0 0 0,3 3-1 0,-3 0 0 16,0 0 5-16,0 2 2 0,3-2 0 0,0 6 0 0,0-4 8 0,0 6 2 16,0-3 0-16,3 6 0 0,0-1-12 0,0 4-3 15,0 1 0-15,0-1 0 0,0 1-18 0,0 1-11 16,3 0 12-16,-3 2-12 0,0-2 12 0,0-3-4 15,0 1 0-15,-3-1-8 0,3-3 16 0,0 1-3 16,0-6-1-16,-1 0 0 0,1 0 4 0,0 1 0 16,0-9 0-16,-3 3 0 0,0-8 8 0,0 0 1 15,0 0 1-15,0 0 0 0,0 0 14 0,0 0 4 16,0 0 0-16,6-5 0 0,0-3-6 0,-3-6-1 16,0 1 0-16,0 0 0 0,0 0-18 0,3-8-4 0,-3-3-1 15,0-3 0-15,3 1-4 0,-3-6-1 0,3 0 0 0,0-2 0 16,3 2-9-16,0 0 10 0,0-2-10 15,0 10 10-15,3-2-10 0,0 2 0 16,-4 0 0-16,4 8 8 0,0-2-8 0,-3 5 0 0,3-1 0 0,0 1 0 16,0 3 0-16,-3 2 0 0,3 2 0 0,-3 1 0 15,0 2-8-15,2 3 8 0,-2 6-10 0,-3-4 10 16,3 9-16-16,0-3 2 0,-3 5 1 0,0 3 0 16,-3 2 13-16,0 6 0 0,0-3 0 0,-3 11 0 15,0-3 0-15,0 3-12 0,0-3 3 0,0-5 1 16,0 0 8-16,3 0 0 0,-3-1 0 0,0 1 0 15,-3-3 0-15,3-2 0 0,0 5 0 0,0-8 0 16,0 2 0-16,0-2 0 0,0-5 0 0,0 2-8 16,0 0-26-16,3-2-5 0,-3-3-1 0,3-1-600 15,3-1-121-15</inkml:trace>
  <inkml:trace contextRef="#ctx0" brushRef="#br0" timeOffset="151351.1571">6723 16100 1458 0,'0'0'32'0,"0"0"6"0,-6-3 2 0,0 3 1 0,3 0-33 0,-6 0-8 0,0 3 0 0,-3 0 0 16,3-1 30-16,0 3 4 0,-2 3 1 0,-1-2 0 15,0 2-18-15,0 5-3 0,0 0-1 0,0 0 0 16,0 6-1-16,0-1-1 0,0 4 0 0,0 4 0 15,0 0-11-15,1-2 0 0,2 5 0 0,3-2 0 16,0-3 0-16,3 2 0 0,3 1 0 0,0-9 0 16,3 1 0-16,3-4 0 0,0-1 0 0,3-4 0 15,-1 4 0-15,4-7 0 0,0-1 0 0,0 2 8 16,3-8 2-16,3 0 0 0,0 0 0 16,0-6 0-16,-3-2 20 0,5 1 4 0,-5-7 1 0,0 1 0 15,0-5 13-15,-3 4 2 0,0-4 1 0,-3 5 0 16,0-3-21-16,-3-3-4 0,-3 1-1 0,-3 4 0 15,0-4-13-15,0 5-2 0,-3-6-1 0,-3 3 0 16,3-2-9-16,-6 5 10 0,3-6-10 0,-3 6 10 16,-3-8-45-16,3 7-9 0,3 1-1 0,0 0-871 15</inkml:trace>
  <inkml:trace contextRef="#ctx0" brushRef="#br0" timeOffset="151710.6768">6821 16256 929 0,'0'0'26'0,"-3"8"6"0,3 5-32 0,0-2 0 0,0 7 0 0,0-4 0 16,0-1 44-16,0 3 1 0,0-3 1 0,-3 0 0 16,0-2 19-16,3 2 4 0,0-3 1 0,0 1 0 15,6 0-13-15,-6-3-2 0,0 0-1 0,0-8 0 16,6 5 7-16,-6-5 2 0,0 0 0 0,0 0 0 15,6 0 1-15,-6 0 1 0,0 0 0 0,0 0 0 16,6-5 2-16,0-3 0 0,0-6 0 0,-3 6 0 16,0-5-14-16,0 0-2 0,0 2-1 0,0-5 0 15,3 1-16-15,-3-1-3 0,3-3-1 0,-3 6 0 16,3-3-6-16,-3 0-2 0,3 3 0 0,0-3 0 16,-1 3-14-16,1 0-8 0,-3-1 10 0,3 1-10 15,0 3 0-15,-3 2 0 0,3-3 0 0,0 3 0 16,-3 3 0-16,3 0 0 0,3-3-8 0,-3 8 8 15,0-3-43-15,3 0-1 0,3 1-1 0,0 2 0 16,-3 0-46-16,6 0-9 0,-7 0-1 0,7 0-552 16,0 0-111-16</inkml:trace>
  <inkml:trace contextRef="#ctx0" brushRef="#br0" timeOffset="152335.9273">7229 16275 1188 0,'-3'5'26'0,"0"3"6"0,0 5 0 0,3-5 1 0,0 3-33 0,0 2 0 16,-3-5 0-16,3 5 0 0,3-5 46 0,0 2 2 0,-6-2 1 0,3-2 0 16,0 4-14-16,3-2-3 0,0-3-1 0,-3-5 0 15,-3 3 14-15,3-3 3 0,0 0 1 0,0 0 0 16,0 0 3-16,0 0 0 0,0 0 0 0,0 0 0 15,0 0-3-15,-6-8 0 0,3 3 0 0,3-3 0 16,3 0-17-16,-3-3-4 0,-3-2-1 0,3 3 0 16,6-4-6-16,-3 1-1 0,0-3 0 0,-3-2 0 15,6-1 0-15,0 3 0 0,0 0 0 0,-3 1 0 16,0-4 1-16,3 6 0 0,0 0 0 0,3-1 0 16,-3 1-11-16,3 8-2 0,-7-3-8 0,7 3 12 15,0 5-12-15,0 0 0 0,-9 0 0 0,12 0 0 16,-3 8-17-16,3-3 3 0,-6 8 1 0,3-5 0 15,-3 5-5-15,0 1-1 0,3-4 0 0,-6 9 0 16,0-6 8-16,-3 5 2 0,6-2 0 0,-6 3 0 0,3-6 9 0,-3 0 0 16,0 6 0-16,3-6-8 0,0 3 8 15,-3-3 0-15,0-2 0 0,0 2-8 16,3-3 8-16,-3 1 0 0,-3-6 0 0,6 6 0 0,-3-8 8 0,0-3-8 16,0 0 10-16,0 0-10 0,0 0 16 0,0 0-2 15,0 0-1-15,0 0 0 0,3-8 5 0,2 0 1 16,1-3 0-16,0 3 0 0,3-5-6 0,-3 0-1 15,0-6 0-15,3 1 0 0,0 2-4 0,3 0-8 16,0-5 11-16,0 8-11 0,3-6 0 0,-3 3 0 16,2-2 0-16,-2 4 0 0,0 1 0 0,3 0 0 0,-6 2 0 15,0-2 0-15,-3 5 0 0,3 3 0 0,3-3-8 16,-3 3 8-16,-3 2 0 0,3 0-12 0,0 3 12 16,-3 0-12-16,-1 3 12 0,-5-3-11 0,6 11 11 0,-3 2-10 15,6 0 10-15,-6 0 0 0,-3 3 0 0,0 3-8 16,0-3 8-16,0 5 0 0,-3-3 0 0,0-2 0 15,0 0 0-15,0 3-13 0,3-4 5 0,0 1 8 32,-3-3-56-32,3 1-3 0,3-6-1 0,0 5-585 0,3-5-118 0</inkml:trace>
  <inkml:trace contextRef="#ctx0" brushRef="#br0" timeOffset="152773.2778">7878 16203 1537 0,'6'13'33'0,"-6"-13"7"0,0-2 2 0,0 2 2 0,-3-6-35 16,6 1-9-16,-3-3 0 0,-3-2 0 0,-3 2 71 0,3 2 12 15,0-2 2-15,0 3 1 0,-3-3-33 0,3 0-6 16,0 3-2-16,0 0 0 0,-3 5-9 0,3-3-3 16,-3 3 0-16,6 0 0 0,-6 3-21 0,0 5-4 15,0-3 0-15,0 8-8 0,0-2 0 0,0 5 0 16,0-3 0-16,1 5 0 0,-4 6 0 0,3-3 0 15,3 3 0-15,-3 0 0 0,0-6-8 0,3 9 8 16,3-6 0-16,0 0-9 0,0-5 9 0,0 5 0 16,3-5 0-16,3-3-8 0,0-2 0 0,0 0 0 15,0-4 0-15,0-1 0 0,2-1 8 0,-2-5 0 16,0 0 0-16,0-5 0 0,0-1 0 0,3-1 16 16,-3 4-4-16,0-5-1 0,-3-3 6 0,6 1 2 0,-3-3 0 0,-3-1 0 15,0 1-8-15,0 0-2 0,0 5 0 0,0-3 0 16,3-2-9-16,-6 0 0 0,0 5 9 0,3 0-9 15,0-3 11-15,-3 6-3 0,0-3 0 0,0 8 0 16,0 0 4-16,0 0 0 0,0 0 0 0,0 0 0 16,6 8-4-16,-3-3-8 0,-3 9 12 0,3-6-4 15,0 2-8-15,0 3 0 0,0-2 0 0,0 2-11 16,0-2-6-16,3 2-2 0,-4-2 0 0,4-3 0 16,0 5-35-16,3-3-7 0,-6 1-2 15,6-3-568-15,-6 0-113 0</inkml:trace>
  <inkml:trace contextRef="#ctx0" brushRef="#br0" timeOffset="153070.1839">8137 15653 914 0,'0'0'25'0,"0"0"7"0,0 8-32 0,0 0 0 15,-6 0 0-15,3 2 0 0,3 3 56 0,-3 6 5 16,-3-3 1-16,0 2 0 0,0 9-3 0,3-1-1 16,-3 1 0-16,3 4 0 0,0 1 6 0,0 3 2 15,-3 2 0-15,0 0 0 0,0 0-14 0,3 0-4 16,0 0 0-16,0 0 0 0,-3 0-22 0,3-5-5 16,0 2-1-16,1-5 0 0,2 0-9 0,0-2-3 0,0-4 0 15,-3-1 0-15,3 1-8 0,0-7 0 0,0 6 0 0,0-4-11 31,0-5-26-31,3-2-6 0,2 2-1 0,-2-5-466 0,0-3-94 0</inkml:trace>
  <inkml:trace contextRef="#ctx0" brushRef="#br0" timeOffset="153335.9073">8181 15774 1353 0,'0'0'29'0,"0"0"7"0,0 0 0 0,0 0 4 16,0 0-32-16,0 0-8 0,0 0 0 0,0 11 0 16,-3 0 24-16,3 2 4 0,3 3 1 0,0 2 0 0,-3 3 17 0,0 1 3 15,0 1 1-15,0 4 0 0,3-1-2 0,-3 3 0 16,0 1 0-16,-3 1 0 0,6 4-16 0,-3-4-3 16,-3 1-1-16,3 0 0 0,-3-3-16 0,0 0-3 15,0 0-1-15,1-5 0 0,-1 3-8 0,0-6 8 16,3 2-8-16,-3-4 8 0,0-3-8 0,0 2-17 15,3-4 4-15,3-1 1 16,3-5-30-16,-3 2-6 0,-3-10 0 0,5 6-1 16,4-1-55-16,-3-2-10 0,-6-3-2 0</inkml:trace>
  <inkml:trace contextRef="#ctx0" brushRef="#br0" timeOffset="153711.0729">8289 16216 1346 0,'0'0'29'0,"0"0"7"0,0 0 0 0,0 0 3 0,0 0-31 0,0 0-8 0,0 0 0 0,0 0 0 16,0 0 60-16,0 0 10 0,0 0 2 0,-3 6 1 15,-3 2-21-15,0-1-5 0,3 4-1 0,0 2 0 16,-3 1-5-16,6-1-1 0,0 0 0 0,3 0 0 16,-3 6-22-16,3-6-5 0,0 0-1 0,3 0 0 15,3 1-12-15,-6-1-10 0,6-3 2 0,-4-2 0 16,4 0-10-16,0 3-2 0,-3-8 0 0,6 2 0 16,-3-5 8-16,0 0 2 0,3-5 0 0,0 5 0 15,0-8 10-15,0 0-8 0,-3-3 8 0,6 3-8 16,-7-2 0-16,4-1 0 0,0-2 0 0,0 2 0 15,-3 1-4-15,0-1-1 0,0 0 0 0,-3 4 0 16,0-1 13-16,0 2 0 0,-3 1 0 0,-3 5-9 16,0 0 19-16,6 0 4 0,-6 0 1 0,6 5 0 15,-6 3 7-15,3 0 2 0,-3 5 0 0,0 3 0 16,0 0 3-16,-3 3 1 0,0 2 0 0,-3 5 0 0,0 3 14 0,-3 0 3 16,0 3 1-16,3-5 0 15,-3 2-2-15,3 0-1 0,-3 5 0 0,0 1 0 0,0-1-19 0,0 0-4 16,0-2-1-16,-2 8 0 0,-1 0-19 0,3-9 0 15,0 6 0-15,0-7 0 16,3 1-28-16,0-4-2 0,3-1-1 0,0-2-647 16,0-3-130-16</inkml:trace>
  <inkml:trace contextRef="#ctx0" brushRef="#br0" timeOffset="154914.3126">9188 16150 1616 0,'0'0'36'0,"0"0"7"0,0-5 1 0,0-3 1 0,0 3-36 0,0-1-9 16,0-2 0-16,0 8 0 0,0-2 53 0,0 2 9 15,0-6 2-15,0 6 0 0,0 0-14 0,0 0-2 0,0-5-1 0,0 5 0 16,0 0-18-16,0 0-3 15,0 0-1-15,0 0 0 0,0 0-17 0,0 0-8 0,0 0 8 16,0 0-8-16,3 5 0 0,-1 3 0 0,4 6 0 16,-3-1 0-16,-3 0 0 0,3 3 0 0,0 0 0 0,-3 2 0 15,3-2 0-15,0 3 0 0,0-6 0 16,0 6 0-16,0-6 0 0,3-3 0 0,-3 1 0 0,3 0 0 16,0-4 0-16,0-1 0 0,0-4 0 0,0 4 0 15,0-6-9-15,0 0 9 0,3-3 0 0,0 0 0 16,-3-5 0-16,3 3 0 0,-3-3 0 0,2 0 0 15,1-2-8-15,-3-1 8 0,0-2 0 0,0-3 0 16,3 3-11-16,-3 0 11 0,0-3-10 0,-3 2 10 16,3 1 0-16,-3 0 0 0,-3-3 0 0,3 8 0 15,0-2 0-15,0 2 0 0,-3 2 0 0,0 6 0 16,0 0 0-16,0 0 0 0,0 0 0 0,0 0 0 16,0 0-16-16,0 0 4 0,0 0 0 0,3 6 0 0,-3 7 3 0,3 0 1 15,-3 3 0-15,0 3 0 0,3 2 8 0,-3 0 0 16,0 5-9-16,0 1 9 0,0-3 0 0,0 2 0 15,0 3 0-15,0 0 0 0,3 0 11 16,0-2 0-16,0 2 0 0,0-3 0 0,-3 1-3 0,3-1 0 16,-3 1 0-16,0-6 0 0,0 3-8 0,0-3 0 15,0 0 9-15,0-2-9 0,-3-1 11 0,3 1-3 16,-6-4 0-16,6-1 0 0,-3-1 1 0,3 0 0 16,-6 0 0-16,3-2 0 0,3-3-9 0,0 3-16 0,-3-4 4 15,0 1 1 1,3-8-131-16,0 0-26 0,0 0-6 0,0 0-1 0</inkml:trace>
  <inkml:trace contextRef="#ctx0" brushRef="#br0" timeOffset="155586.123">9691 16150 1381 0,'0'0'39'0,"-6"0"9"0,0 0-39 0,0 3-9 0,-3-1 0 0,0 1 0 16,0-3 60-16,-3 8 9 0,3 0 3 0,-3 0 0 16,-3 3-39-16,3-1-7 0,3 9-2 0,1-6 0 15,-4 5-24-15,3 1 8 0,0-3-8 0,6 2 0 16,0 1 0-16,0-3 0 0,0-3 0 0,3 5 0 0,6 1 0 16,0-3 8-16,0 0-8 0,3-3 0 0,0 0 0 0,0-2 0 15,2-3-14-15,-2 0 5 0,3-3 9 0,3-2-13 16,0 2 5-16,-3-5 8 0,0-5 0 15,0 5 0-15,3-6 9 0,-3-2-1 0,-1 0 15 0,-2-2 3 16,-3-3 1-16,0-1 0 0,0 1-6 0,0 0-1 16,-6 0 0-16,3 2 0 0,-3-5 4 0,0 3 0 15,-3 0 0-15,0 0 0 0,-3-6-2 0,3 6 0 16,-3 0 0-16,0-6 0 0,0 6-2 0,0 0-1 16,3 5 0-16,0-3 0 0,3 3-19 0,0 3 8 15,0 0-8-15,0-1 0 0,6 1 0 0,0 2 0 16,0 1 0-16,0-4 0 0,3 4-9 0,0-1 1 0,0 0 0 15,0 3 0-15,3-5-8 0,0 5 0 16,-3 0-1-16,3 0 0 16,-3 5-12-16,0 1-3 0,2-1 0 0,-2 0 0 0,-3 3 10 0,3 3 2 0,-3 2 0 0,0 0 0 15,-3 3 20-15,3 0-11 0,-3 0 11 0,0 0-8 16,0-3 8-16,0 6 0 0,-3-4 0 0,0 1 0 16,3 0 0-16,3-3 0 0,-6-2 0 0,3-3 0 15,0 5 0-15,0-8 0 0,0 3 0 0,0 0 0 16,-3-8 9-16,0 0-9 0,6 6 12 0,0-6-12 15,0 0 21-15,3 0-2 0,0 0-1 0,-1-6 0 16,1-2-5-16,0 3-1 0,0-3 0 0,0-5 0 16,0 5-12-16,3-3 0 0,0-2 8 0,0-3-8 15,-3 0-18-15,3 1-6 0,0 1-2 0,-1-4 0 16,-2 7-10-16,3-5-3 0,-3 3 0 0,-3 2 0 0,0 4 23 16,0-1 4-16,-3 2 0 0,-3 6 1 0,0 0 11 0,0 0 0 15,0 0 0-15,6 6-8 0,-3 2 8 0,0-1 0 16,-3 7 0-16,0-1 0 0,0 3 0 0,0 0 9 15,0 2-1-15,0 1-8 0,0-1 13 16,3 1-4-16,0 2-1 0,0-3 0 0,0-2-23 0,3-2-5 16,3-1 0-16</inkml:trace>
  <inkml:trace contextRef="#ctx0" brushRef="#br0" timeOffset="156551.4339">10560 16243 1720 0,'0'0'38'0,"0"0"8"0,3-6 2 0,3-1 0 0,-3 1-39 0,0-2-9 16,3 6 0-16,-3-4 0 0,-3 6 0 0,0 0 8 16,0 0-8-16,0 0 8 0,5 3-8 0,-5-3 0 15,6 5 0-15,-3 6 0 0,0-1 0 0,-3 1 0 16,0 5 0-16,0 0 0 0,-3 0 14 0,0 2 1 0,0 1 0 15,3 2 0-15,-5-3-1 0,5 1 0 16,-3-1 0-16,3-2 0 0,0-2-14 0,3-1 9 16,-3-3-9-16,5-2 8 0,1 0-8 0,0-2 0 0,0-1 0 0,3-3 8 15,0-2-8-15,0 0 0 0,3-2 0 0,0-3 8 16,0-1 7-16,0-2 1 0,0-2 0 0,3-1 0 16,-4-5-5-16,4 0-1 0,-3-2 0 0,0 5 0 15,0-1-10-15,-3 1 0 0,-3 0 0 0,0 2 0 16,0 3 0-16,-3 1 0 0,0 1 0 0,-3 6 0 15,0 0 0-15,0 0 0 0,0 0 0 0,0 0 0 16,0 0-16-16,3 8 2 0,0 3 0 0,-3-3 0 16,6 5-6-16,0 5-2 0,0-4 0 0,3 4 0 15,-4-2-7-15,4 0-2 0,0-3 0 0,3-2 0 16,0-1 5-16,0-2 1 0,0-2 0 0,0 1 0 16,0-1 25-16,0-6 0 0,-3 0 0 0,0 0 0 15,-1 0 32-15,1 0 11 0,0-6 2 0,-3-1 1 0,0 4 8 16,-3-2 2-16,3-3 0 0,-3-3 0 0,-3 3-28 15,3-2-6-15,0-4-1 0,-3 1 0 16,-3-3-6-16,3 0-2 0,0 3 0 0,0-3 0 0,0-2-13 16,0 5 0-16,0-6 0 0,3 6 0 0,0-3 0 0,-3 0 0 15,3 3 0-15,3 5 0 0,-3-3-10 0,3 3 2 16,0 0 0-16,0 0 0 16,0 3-18-16,0 0-3 0,0 0-1 0,0 2 0 15,3 0-11-15,-3 1-3 0,2-4 0 0,1 6 0 16,0-2-8-16,0-1-1 15,0 0-1-15,0 3 0 0,3 0-13 0,0 0-2 0,-3 0-1 0,0 3 0 16,3 0-52-16,-6 2-10 0,3 0-3 0,-6 3 0 16,0 0 78-16,2 5 15 0,-2-5 3 0,-3 6 1 0,0-1 130 0,-3 5 25 15,3-4 6-15,-3 7 1 0,1-3-37 0,-4 1-7 16,0-1-2-16,3-2 0 0,-6 0-16 0,3-3-3 16,0-2-1-16,0-1 0 0,3 4-23 0,-3-6-5 15,3-3-1-15,-3 0 0 0,3-2-20 0,3 2-9 16,-3-2 8-16,3-3-8 15,0 0-30-15,0 0-11 0,0 0-3 0,0 0-461 0,0-3-93 0</inkml:trace>
  <inkml:trace contextRef="#ctx0" brushRef="#br0" timeOffset="156879.5698">11322 15798 1728 0,'0'0'38'0,"0"0"8"0,0 0 2 16,0 0 0-16,0 0-39 0,0 0-9 0,0 0 0 0,0 0 0 16,0 0 0-16,0 0 0 0,0 0 0 0,0 0 0 15,-3 8 0-15,3-2 0 0,0 7 0 0,-1468 0 0 16,2933 0 0-16,-1465 0 0 0,0 3 0 0,0 3 0 0,0-1 0 16,0 1 10-16,0-1-10 0,-3 1 10 15,3 2-10-15,-3 3 0 0,3 0 0 0,0 2 8 0,-3 1-8 16,-3 10 0-16,3-6 0 0,-3 1 8 0,0-3-8 0,0 0 0 15,0 0 0-15,0-2 8 0,3-1-8 0,-3-7 0 16,3 5 0-16,3-3 8 0,-3-8-8 0,0 6 0 16,3-6 0-16,0 0 0 0,0-2-24 0,0-3-1 15,0 0 0-15,-3-3 0 16,3 0-16-16,0-5-3 0,0 0-1 0,0 0-425 16,0 0-85-16</inkml:trace>
  <inkml:trace contextRef="#ctx0" brushRef="#br0" timeOffset="157138.3128">11542 15745 1155 0,'0'0'25'0,"0"0"6"0,0 0 1 0,0 0 0 0,0 0-32 0,0 0 0 0,0 0 0 0,0 0 0 0,0 8 60 0,0 3 6 16,-3-1 1-16,3 6 0 0,0 0-7 0,-3 3 0 15,0 2-1-15,0 3 0 0,3 2-7 0,-3 6-2 16,0-3 0-16,0 3 0 0,0 0-10 0,0-6-1 15,0 6-1-15,0 2 0 0,-3 3-9 0,3-2-1 16,0-4-1-16,0 4 0 0,0-4 0 0,0 7 0 0,0-4 0 16,0-2 0-16,0-6-19 0,1-2-8 0,-1-3 0 0,3-8 8 31,0 1-37-31,0-1-8 0,0-3-2 0,0-2-869 0</inkml:trace>
  <inkml:trace contextRef="#ctx0" brushRef="#br0" timeOffset="158310.3144">12149 16235 1256 0,'0'0'28'0,"3"-8"5"0,-3-3 2 0,3 3 0 0,-3-2-35 0,3-1 0 16,-3 1 0-16,0 2 0 0,0-3 74 0,0 8 8 16,0 3 2-16,0 0 0 0,0 0-48 0,0 0-10 15,0 0-2-15,0 0 0 0,0 0-8 0,6 8-3 16,-3 6 0-16,0-1 0 0,0 5-13 0,-3 1 9 15,0 2-9-15,-3 0 8 0,3-2-8 0,0 5 8 16,0-9-8-16,-3 7 8 0,3-4 6 0,0 1 1 16,-3-6 0-16,0 0 0 0,-3 0 15 0,3 1 3 0,0-4 1 15,0-2 0-15,0 0 12 0,0-3 2 16,3-5 1-16,-3 6 0 0,3-6-17 0,-6 2-3 0,6-2-1 16,-6 0 0-16,6 0 1 0,0 0 0 0,-3-2 0 0,0-4 0 15,3-2-17-15,0-2-3 0,3 2-1 0,0-11 0 16,3 6-8-16,3-5 0 0,0-1 0 0,6-2 0 15,-3 2-12-15,3-2 12 0,3 0-12 0,-3 0 12 16,2 0-8-16,1 0 8 0,0 5 0 0,0 0 0 16,3 3 0-16,-3 5-11 0,0 0 11 0,-4 2-8 15,1 1-3-15,0 5 0 0,-3 5 0 0,0 1 0 16,-3 2-2-16,3 5-1 0,-6 0 0 0,0 0 0 16,0 6-1-16,-3 2 0 0,0-2 0 0,-3 2 0 15,0-3 15-15,0 9 0 0,0-6 0 0,-3 0-9 16,3-5 9-16,0 2 0 0,-3-4 0 0,3-1 0 15,0 0 0-15,3-5 0 0,-3 0 0 0,0-8 0 0,3 5-11 16,-3-5-6-16,0 0-2 0,6 3 0 16,0-6-14-16,3 1-3 0,-1-4-1 0,4-2 0 15,-3-2 2-15,3-3 1 0,0-3 0 16,-3 0 0-16,0-5 15 0,3 7 3 0,-3-4 1 0,0 5 0 16,0-3 15-16,-6 0-9 0,0 5 9 0,0 1-8 0,-3-1 8 0,0 3 16 15,-3 3-4-15,3 5-1 0,-6 0 2 0,3 3 1 16,-3-1 0-16,0 6 0 0,-3 0-14 0,0 3-10 15,3 2 2-15,0 3 0 0,-3 0 8 0,3 2-8 16,0 1 8-16,3 2-8 0,3-3 8 0,0-4 0 16,0-1 0-16,3 3 0 0,3-3 0 0,0-2 0 0,0 2 8 15,0-3-8-15,3-2 9 0,3 0-9 0,0 0 12 0,0-3-12 16,-3-5 31-16,3 0-1 0,-4 0 0 0,1-2 0 16,0-3 14-16,0-1 4 0,-9 6 0 0,3-2 0 15,3-4-16-15,-3-2-4 0,3 3 0 0,-6-3 0 16,0-2-36-16,0 2-8 0,0-3-2 0,-3-5-618 15,3 3-124-15</inkml:trace>
  <inkml:trace contextRef="#ctx0" brushRef="#br0" timeOffset="158544.7315">12983 15687 1144 0,'-3'13'25'0,"3"-2"6"0,0 2 1 0,-3 3 0 16,0 5-32-16,0 3 0 0,0 3 0 0,-3-1 0 0,3 6 62 0,0 2 6 16,-3-2 2-16,3 8 0 0,-3-9-10 0,-3 9-3 15,0 0 0-15,3-3 0 0,0 2-39 0,-3-2-8 16,3-2-2-16,-3-1 0 0,3-5-8 0,3 0 0 16,-5-2 0-16,2-3 8 15,0-3-32-15,0 0-6 0,0-2-2 0,0-1-434 16,3-2-87-16</inkml:trace>
  <inkml:trace contextRef="#ctx0" brushRef="#br0" timeOffset="158732.2325">12649 16171 1735 0,'9'19'38'0,"-9"-19"8"0,0 0 2 0,0 0 0 0,6 3-38 0,3-3-10 0,0 0 0 0,3 0 0 16,0-3 41-16,3 3 7 0,3-3 0 0,-1 1 1 15,4-4-1-15,-3 4 0 0,3 2 0 0,3 0 0 16,0-6-38-16,2 4-10 0,-2-1 0 0,3 0 0 16,3 3-33-1,-3-5-9-15,-1 5-2 0</inkml:trace>
  <inkml:trace contextRef="#ctx0" brushRef="#br0" timeOffset="159792.0662">13822 16044 1470 0,'0'0'41'0,"0"0"11"0,0 0-42 16,0 0-10-16,0 0 0 0,-3-2 0 0,0-1 31 0,0 3 4 16,0 0 1-16,-3 0 0 0,0 0-14 0,-3 3-2 0,0-1-1 0,-3 1 0 15,1 2 0-15,-1-2 0 0,-3 2 0 0,3 3 0 16,-3 0-19-16,3 3 10 0,-3-3-10 0,6 2 8 16,-3 3-8-16,3-2 0 0,-2 2 0 0,5-2 0 15,0-1 0-15,3 1-14 0,0 0 5 0,6-1 1 16,3-2 0-16,0 5 0 0,5-2 0 0,1 2 0 15,0-2-4-15,0 2-1 0,3-2 0 0,3 2 0 16,0 5 2-16,-3-4 1 0,0-1 0 0,-4 0 0 16,1 0 10-16,-6 0 0 0,3-2 0 0,-6 0-8 15,0-6 20-15,0 5 4 0,-3-2 0 0,-3 0 1 16,-3 0 39-16,0-2 8 0,-3-1 2 0,0 3 0 16,0-8-9-16,-2 5-1 0,-1 0-1 0,-3-2 0 15,0-3-18-15,0 0-3 0,0 0-1 0,0 0 0 16,3 0-20-16,3 0-4 0,-2-3-1 0,2 1 0 15,3-1-27-15,6 3-5 0,-3-5-2 0,3 5 0 16,6-5-18-16,0-3-3 0,0 5-1 0,5-2 0 16,1-1 23-16,3-2 4 0,3 3 1 0,0-3 0 0,3-2 20 0,0 2 0 15,-1-6-9-15,1 4 9 0,3-1 0 16,-3 1 0-16,0-4 0 0,0 7 0 0,-1468-7 0 0,2935 4 0 16,-1467-4 11-16,0 1-11 0,0 0 12 0,-3-3-12 15,-3 3 12-15,-1 0-12 0,1-1 18 0,-3 1-3 16,0 0-1-16,0 2 0 0,-3 1-3 0,-3-1-1 0,0 1 0 15,-3 2 0-15,0 0-2 0,-3-3-8 0,-3 6 12 0,0 0-4 16,-3-3 10-16,0 2 2 0,-3 4 0 0,0-1 0 16,-3 0-11-16,0 3-1 0,0 3-8 0,0 0 12 15,-2 5-12-15,-1-3-10 0,3 6 2 0,-3-1 0 16,0 1 8-16,3 5-10 0,0-1 10 0,3 4-10 16,0 0 10-16,3 2-12 0,3 0 12 0,0 0-12 15,3-2 12-15,0-1-8 0,3-2 8 0,0 2-8 16,3-4 8-16,3 4-10 0,0-5 10 0,3-2-10 15,3 0-2-15,6-1 0 0,3-2 0 0,-4 0 0 16,4-5 12-16,0-1-12 0,3-4 12 0,-3-1-12 16,2 0 12-16,-2-2 0 0,3-3 0 0,-3-2 0 15,0 2 0-15,-3-3 0 0,-1-2 0 0,1-3 0 16,-3 3 0-16,0-6 8 0,-3 6-8 0,-3 0 0 16,-3-3 0-16,-3 0 8 0,-3 3-8 0,0 0 0 15,-3 5 8-15,-3-6-8 0,0 6 8 0,-3 1-8 0,-3-1 18 16,0 2-1-16,-3 4 0 0,3-1 0 0,-3 6-5 15,0 2-2-15,0 0 0 0,-3 3 0 16,3 5-10-16,1 1 0 0,-4-1 0 0,6 5 0 0,0-2 0 0,0 3 0 16,3-1 0-16,0 1 8 0,0-3-8 0,6 2 0 15,0-2 0-15,3 0 0 0,3-3 0 0,0 0 8 16,6 1-8-16,0-6 0 0,3 2 0 0,2-2 0 16,1 0 0-16,0-3 0 15,0-2-29-15,3 0-8 0,3-3-2 0,2 2 0 0</inkml:trace>
  <inkml:trace contextRef="#ctx0" brushRef="#br0" timeOffset="160307.7447">15132 15621 1638 0,'0'0'36'0,"0"-5"7"0,-3-1 1 0,3 1 3 0,-3-3-38 0,3 8-9 15,0 0 0-15,0 0 0 0,-3-2 29 0,3 2 4 16,0 0 1-16,-3 7 0 0,3 1-13 0,0 6-2 15,-3 2-1-15,0 2 0 0,0 6-18 0,3 2 0 0,-3 6 0 16,0-3 0-16,3 3 8 0,-3 2-8 0,-3 1 12 0,0-1-12 16,-3-2 8-16,3 8-8 0,-3-3 0 0,-3 2 0 15,3-4 8-15,0 2-8 0,1-3 0 0,-1 1 0 16,0-6 8-16,3 2-8 0,-3-4 0 0,3-1 0 16,3-5 0-16,-3 3 0 0,0-3 0 0,3-2 0 31,0-3-32-31,3-3-8 0,-3 0 0 0,0-2-487 0,0-3-97 0</inkml:trace>
  <inkml:trace contextRef="#ctx0" brushRef="#br0" timeOffset="161062.9853">14885 16068 1098 0,'0'0'24'0,"0"0"4"0,0 0 2 0,0 0 2 0,0 0-32 0,9 3 0 0,-9-3 0 0,9 2 0 0,-1-2 8 0,1 3-8 16,0-3 0-16,6 0 0 16,-3 0 16-16,6 0-4 0,-3-3 0 0,6 1 0 15,-3-3 32-15,5-3 7 0,-2-3 1 0,3 3 0 0,-3-5-4 0,0 2 0 0,2-2 0 0,-2 2 0 16,0-4-23-16,3 1-5 0,-6 1 0 0,0 0-1 16,0 0-2-16,-4-1 0 0,1-1 0 0,-3 1 0 15,0 4 0-15,0-4 0 0,-6 1 0 0,3 0 0 16,-6 5 7-16,3-2 0 0,0 4 1 0,-3 1 0 15,-3 2-25-15,0 3 8 0,0 0-8 0,0 0 0 16,0 0 12-16,0 0-4 0,0 0 0 0,0 0 0 16,-3 11-8-16,0 2-11 0,-3 0 3 0,3 3 0 15,-3 5-5-15,3 3-1 0,0 0 0 0,-3 2 0 16,3 4 22-16,-3-1 4 0,3 0 0 0,0 0 1 16,-3 0-13-16,3 3 0 0,-3-3 0 0,3 0 0 15,-3-3 0-15,0 1 0 0,3-1 0 0,0-5 0 16,-3-2 0-16,4 5 0 0,-4-8 0 0,3-3 0 15,0 3 35-15,0-6 1 0,0 1 0 0,0-3 0 0,3-8-8 0,0 0 0 16,0 0-1-16,0 0 0 0,0 0-14 0,0 0-2 16,0 0-1-16,6-3 0 0,0-7-2 0,0 4-8 15,-1-2 12-15,4-2-4 0,3-1-8 0,-3 1 0 16,0-4 0-16,3 1 0 0,0 5 0 0,-3-5 0 16,3 2 0-16,-3 1 0 0,3-1 0 0,0 3 0 15,-4-2 0-15,1 7-11 0,0-2 11 0,0 0 0 16,0 5 0-16,-9 0 0 0,6 0-12 0,3 5 0 15,0-3 0-15,-9-2 0 0,6 11-6 0,-3-3-2 16,3 8 0-16,-3-3 0 0,3 0 10 0,-3 1 2 0,0-1 0 16,0 0 0-16,3 0 8 0,-3-2 0 0,0-1 0 0,3 4 0 15,0-6 0-15,-3 2 0 0,3-2 0 16,-1-3-8-16,4-2 8 0,-3 2 0 0,3 1 0 16,-9-6 0-16,9-6 0 0,0 6 0 0,3-2 0 0,0-4 0 15,-3 1 0-15,0-8 0 0,3 5 0 0,0-3 0 16,0 1-12-16,-4-6-6 0,1 3-2 0,3-1 0 31,-3 1-36-31,0-5-8 0,0 2-2 0,-3 0 0 16,0 0 6-16,0 3 0 0,0 0 1 0,-3-1 0 0,0 4 42 0,0 5 8 0,-3 2 9 0,0 3-13 15,0 0 13-15,0 0 15 0,0 0-3 0,0 0-1 16,0 0 0-16,-3 5 0 0,0 3 0 0,0 5 0 16,0 1-11-16,0-4 0 0,-3 3 9 0,3 1-9 15,-3-1 0-15,0 0 0 0,3 3 0 0,0-5 0 16,0-4-19-16,3 4-8 0,0-11-1 0,0 0-596 15</inkml:trace>
  <inkml:trace contextRef="#ctx0" brushRef="#br0" timeOffset="161156.7357">15888 16047 1090 0,'0'0'24'0,"0"0"4"0,0 0 2 0,0 0 2 0,0 0-32 0</inkml:trace>
  <inkml:trace contextRef="#ctx0" brushRef="#br0" timeOffset="161485.079">16147 16124 1904 0,'0'0'42'0,"0"0"9"0,-6 0 1 0,0 0 1 0,0 0-42 0,-3 0-11 0,-3 0 0 0,3 2 0 15,-3 1 20-15,3 0 1 0,-3-3 1 0,3 5 0 16,1-5-22-16,-4 3 8 0,3-1-8 0,0 1 0 16,3-3 0-16,6 0 0 0,-3 5 0 0,3-5 0 15,0 0-12-15,0 0 0 0,0 5 0 0,3 3 0 16,3 0-6-16,3 0-2 0,3 3 0 0,-3 2 0 16,2-2 12-16,1 2 8 0,-3 3-12 0,3-3 12 15,-3 0 0-15,0 3 0 0,-6-3 0 0,3 3 0 16,-3-3 20-16,0 1 12 0,-6-1 1 0,0 3 1 15,0-3 42-15,-3 3 9 0,-3-3 2 0,0 0 0 0,-3-2-23 16,0 0-5-16,0-1-1 0,-2-2 0 0,-1 3-41 16,-3-3-8-16,6-3-1 0,-3 0-751 15,0-2-149-15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53:44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3348 10284 961 0,'0'0'20'0,"-9"0"5"0,-3 3 1 0,0 0 2 0,0-1-28 0,0 1 0 0,0 0 0 0,0 2 0 16,0-2 99-16,-3-1 13 0,3 1 4 0,1 2 0 16,-1-2-27-16,0 2-5 0,0 0 0 0,0-2-1 15,3 2-24-15,-3 3-5 0,0-2-1 0,0-4 0 0,6 3-26 16,0 1-6-16,-3-1-1 0,3 0 0 0,1 1-12 16,-1-1-8-16,-3 0 8 0,6 3-8 0,-6 0 0 0,3-3 0 15,6 3 0-15,-6 0 0 0,3 0 0 0,0 0 0 16,3-8 0-16,-3 5 0 0,3 6 0 0,0-3 0 15,3-3 0-15,-3-5 0 0,6 8 12 0,0-3 4 16,-3 3 0-16,9-2 1 0,-6-4 10 0,3 4 1 16,-1-1 1-16,1-2 0 0,3 2-5 0,0-3-2 15,0 1 0-15,6 0 0 0,-3-3-5 0,0 2-1 0,3-2 0 0,-1 3 0 16,4-3-8-16,-3 3-8 16,3-3 12-16,0-3-12 0,0 6 8 0,0-3-8 0,-1 0 0 15,1 0 0-15,3 0 8 0,-3 0-8 0,6 0 12 0,-1 0-12 16,-2-3 16-16,0 3-3 0,0 0-1 15,3 0 0-15,-4 3-3 0,4-3-1 0,0 0 0 0,0 0 0 16,0 0-8-16,-4-3 8 0,4 3-8 0,3-3 8 16,-3 1 0-16,3-1-8 0,-1 0 12 0,4 1-4 15,0-1-8-15,0 1 10 0,-4-4-10 0,4 4 10 16,0 2-10-16,2-3 0 0,-5 0 9 0,3 3-9 16,-3-2 12-16,3-4-1 0,-4 6-1 0,1-5 0 15,0 5 2-15,0-3 0 0,-1 1 0 0,-2-1 0 16,0 1-12-16,3-1 0 0,2 3 0 0,-2-3 0 15,-3 3 0-15,3 0 0 0,-3-2 0 0,-1 2 0 16,4 0 0-16,-3-3 0 0,0 0 0 0,-1 1 0 0,4 2 0 16,-3-3 0-16,3 0 0 0,-3 3 0 0,2 0 0 15,-2 0 0-15,0 0 0 0,0 0 0 0,2 0 0 0,1-2 0 16,-3 2 0-16,0-3-11 0,3 0 11 0,-1 3 0 16,1-5 0-16,3 2 0 0,-3-2 0 0,5 3 0 15,-2-1 0-15,0-2 0 0,3 2 0 0,-1 3 0 16,1-5 0-16,-3 5 0 0,-1-3 0 15,4 3 0-15,-6 0 0 0,3-3 0 0,-4 3 0 0,1-2 0 16,0 2 0-16,-3-3 0 0,3 3 0 0,-1 0 0 16,4 0 0-16,-3 0 0 0,0 0 0 0,-4 3 0 15,4-3 0-15,0 2 0 0,-3 1 0 0,-1-3 0 16,1 0 0-16,0 0 0 0,3 0 0 0,-3-3 0 0,2 3 0 0,1-2 0 16,0 2 0-16,0-3 0 0,-1 3 0 0,1 0 0 15,0 0 0-15,3 0 0 0,-4-3 0 0,-2 3 0 16,0 0 0-16,3 0 0 0,0-2 0 0,-1 2 0 15,1-3 0-15,0 3 0 0,3 0 0 0,-4-3 0 16,4 3 0-16,-3 0 0 0,3-2 0 0,2 2 0 16,-2-3 0-16,0 3 0 0,3 0 8 0,-4 0-8 15,1-2 0-15,6-1 0 0,-1 0 0 0,1 3-8 16,-3 0 8-16,0-2 0 0,-1 2 0 0,1 0 0 16,0 2 0-16,-1-2 0 0,4 0 0 0,-6 0 0 15,3 3 0-15,-4 0 0 0,4-3 0 0,0 2 0 16,-1-2-11-16,4 0 11 0,-6 3-13 0,6-1 5 15,2 1 8-15,-2 0 0 0,-3-1 0 0,-1-2 0 16,1 3 0-16,0 0-15 0,3-1 3 0,-1 1 0 16,-2 0 12-16,0-3 0 0,2 2 0 0,-2 1 0 15,3 2 0-15,-1-2 0 0,1 0 0 0,0 2 0 0,-3-3 0 0,2 1 0 16,1-3 0-16,3 0 0 0,2 0 0 0,-2 3 0 16,-3-3 0-16,2 0 0 0,1 2 16 0,0 1-4 15,-1-3-1-15,-2 0 0 0,0 0-11 0,2-3-12 16,4 3 2-16,-3 0 1 0,-1-2 9 0,4-1 0 15,0 3 0-15,-1 0 0 0,1 0 0 0,-3 0 0 16,-1-3 0-16,1 1 0 0,0 2 0 0,-1-3 0 16,1 1 0-16,3-1 0 0,-1 0 0 0,1 3 0 15,0 0 0-15,-4-2 0 0,1-1 0 0,0 0 0 16,-1 1 0-16,4-1 0 0,-6 0 0 0,5 1 9 0,4-4-9 0,0 4 0 16,-4-1 8-16,4 0-8 0,-1474 1 0 0,2938-1 0 15,-1467-2 8-15,-1 2-8 0,1 1 0 0,-3-1 0 16,2-2 0-16,1 2 0 0,-3 0 8 15,-1-2-8-15,4 2 0 0,-3 1 0 0,-1-3 8 0,1 2-8 16,3-2 0-16,-4 5 8 0,1-6-8 0,0 4 0 16,2-1 9-16,1 0-9 0,0-2 0 0,-4 5 9 15,4 0-9-15,0-3 0 0,-1 1 0 0,4-1 8 16,0 0-8-16,-4 1 0 0,1-1 0 0,2 1 0 16,-2-4 0-16,0 4 0 0,-1-1 0 0,4 0 0 15,-3 1 0-15,2 2 0 0,1-3 0 0,-3 0 0 16,2 1 0-16,-2-1 0 0,0 0 0 0,-1 1 0 15,1 2 0-15,-4-3 0 0,1 0 0 0,3 3 0 16,-1-2 0-16,-2 2 8 0,0 0-8 0,-1-3 0 16,4 3 10-16,-6 0-10 0,2 0 12 0,-2 0-12 0,0 0 11 15,-3 3-11-15,5-3 10 0,-2 0-10 0,3 2 8 0,-1 1-8 16,1 0 0-16,-3-3 0 0,2 5 0 0,-5-2 0 16,3-1 0-16,-1 4 0 0,1-4 0 0,-3 4-10 15,6-1 10-15,-4 3-12 0,1-3 12 0,0 0-13 16,-4 1 5-16,1-1 8 0,-3 0-8 15,0 1 8-15,2 2 0 0,-2-3 0 0,-3 0 0 0,3 0 0 16,-4 1-9-16,4-4 9 0,0 4 0 0,0-4 0 16,-4 4 0-16,4-1 0 0,-3 0 0 0,-3 0 8 15,-1 1-8-15,1-4 0 0,0 4 11 0,-3-1-11 16,-3-2 12-16,2-1-12 0,-2 1 10 0,3 0-10 0,-3-3 8 0,0 0-8 16,3 0 0-16,-1-3 0 0,4 3 0 0,-6-3 0 15,0-2 0-15,3 2 0 0,2 1 0 0,4-1 0 16,0-2-10-16,0 2 10 0,-1 0-13 0,1 1 5 31,0-1-32-31,-3 0-7 0,0 3-1 0</inkml:trace>
  <inkml:trace contextRef="#ctx0" brushRef="#br0" timeOffset="138905.4424">2416 13118 1411 0,'0'0'31'0,"0"0"6"0,0 0 2 0,0 0 1 0,0 0-32 0,0 0-8 0,0 0 0 0,0 0 0 16,0 0 36-16,0 0 7 0,0 0 1 0,0 0 0 16,0 0-19-16,6 3-3 0,-6-3-1 0,9 2 0 15,0 1 17-15,-3-6 3 0,3 1 1 0,2-1 0 16,-5 0-22-16,3 1-5 0,0-1-1 0,3-2 0 16,-3 0-3-16,0-1-1 0,0 1 0 0,3 0 0 15,-3-3-10-15,0 2 0 0,0 1 0 0,-3 2 8 0,3-2-8 0,-1 0 8 16,-2 0-8-16,0-1 8 0,-6 6-8 0,9-2 12 15,-3-1-12-15,-6 3 12 0,0 0-12 0,6 3 12 16,-3 2-12-16,3 0 12 0,-3 3 2 0,0 5 1 16,-3 1 0-16,0 2 0 0,3 5-4 0,-3 0-1 15,-3 3 0-15,0-1 0 0,3 1 0 0,0 3 0 16,-6-3 0-16,0-1 0 0,0 1-2 0,0 0-8 16,0-3 12-16,3 0-4 0,-3-2 8 0,6-3 0 15,0 0 1-15,-6-6 0 0,1 3 8 0,2-5 2 16,3 0 0-16,0 0 0 0,-6-5-6 0,6-3-1 0,0 0 0 15,0 0 0-15,0 0 20 0,0 0 3 0,0 0 1 0,0-5 0 16,0-1-18-16,0-4-3 0,-3-4-1 0,0-1 0 16,3-1-13-16,0-5-9 0,3-1 12 15,0-1-12-15,-3-1 8 0,3 0-8 0,3 0 0 0,-1-2 0 16,7 5 0-16,-6-3 0 0,3 3 0 0,3 2 0 16,0 3 0-16,3 3-11 0,-3 0 11 0,3 2-10 15,0 1 2-15,-3 4 0 0,-1 1 0 0,1 0 0 16,0 5-6-16,0 0-1 0,0 5 0 0,-3 0 0 15,3 3-5-15,-3 0 0 0,0 3-1 0,3-1 0 16,-6 4 8-16,0 4 1 0,0-2 1 0,2 2 0 16,-2 1 11-16,-3-1-10 0,3 4 10 0,-3-4-10 15,3 1 10-15,-3 2 0 0,0-3 0 0,0 1 0 16,0-1 0-16,3-2-10 0,-3 0 10 0,3-3-10 16,-3 1-9-16,3-4-1 0,0 1-1 0,3-1 0 15,-3-2-62-15,3 0-12 0,0 0-2 0,0-3-1 16,-3-5 9-16,5-5 1 0,1 0 1 0,3-3 0 15,3-5 8-15,-3-1 2 0,3-4 0 0,-3-1 0 0,3 1 47 0,-4-3 10 16,-2 2 1-16,3-2 1 0,-6 3 18 0,0-1 0 16,-3-2 0-16,0 5 0 0,-3 0 12 0,0 3 7 15,-3 2 1-15,0 1 0 16,-3-1 16-16,0 3 4 0,-3 3 1 0,0 2 0 16,0 1 0-16,0 4 0 0,-6-2 0 0,3 6 0 15,-3-1-26-15,1 3-6 0,-1 2-1 0,-6 4 0 16,6 1 3-16,0 1 0 0,3 0 0 0,-6 5 0 15,6 1-11-15,3 1 0 0,0-1 0 0,6 1 8 0,0-1-8 16,3 1 0-16,6-4 0 0,3-1 0 0,0-2 0 0,3 0 0 16,0-5 0-16,6 2 0 0,-3-5 0 0,2-3 0 15,4 0 0-15,-3-2 8 0,0-6 19 0,3 1 3 16,-4-3 1-16,-2-6 0 0,0-2 37 16,0-1 8-16,0-4 2 0,-6 2 0 0,-3-2-13 0,0 2-2 15,0 0-1-15,-6-3 0 0,-3 6-11 0,-3-3-3 16,0 0 0-16,-3 3 0 0,0 2-29 0,-3-2-7 15,0 3 0-15,0-4-1 0,-3 4-11 0,3 2 0 16,-3 0-12-16,3 0 12 16,-3 3-65-16,0-3-6 0,7 0-1 0,-7 3-627 0,6-3-125 15</inkml:trace>
  <inkml:trace contextRef="#ctx0" brushRef="#br0" timeOffset="140655.6307">4214 13200 1890 0,'0'0'41'0,"0"0"9"0,0 0 2 0,0 0 1 0,-3-5-42 0,0-1-11 0,0 1 0 0,3 0 0 16,-3-3 32-16,0 3 4 0,0 2 0 0,0-2 1 16,0-1-18-16,-3 1-4 0,3 0-1 0,0 0 0 15,0-1 6-15,-3 1 2 0,0 2 0 0,0-2 0 16,0 2-7-16,-3 1-2 0,3-1 0 0,-3 3 0 16,-3-3 0-16,4 3 0 0,-4 3 0 0,3 0 0 15,-3 2-13-15,0 0 0 0,3 6 8 0,-3 0-8 16,0 2 0-16,3 3-8 0,0-1 8 0,0 7-13 15,3-4-11-15,0 6-1 0,-2-3-1 0,8 3 0 16,0-6 26-16,0 4 0 0,0-1 12 0,5-3-4 0,1-2-8 16,3-3-16-16,3 1 4 0,-3-4 0 0,3 1-8 0,6-6-1 15,-3 0-1-15,0-2 0 0,6-3 6 0,-1-3 2 16,1-2 0-16,0 0 0 16,0-6 14-16,3 3-12 0,-3-2 12 0,2-3-12 0,1-1-2 0,0-4 0 15,0 2 0-15,-3 3 0 16,-1-1-14-16,1-1-4 0,-3 1 0 0,0-2 0 0,0 3 8 0,0 3 0 15,-6-1 1-15,0 0 0 0,-4 4 14 0,-2-4 9 16,0 3-12-16,-3 3 12 0,-3 5 0 0,0 0 0 16,-3-3 0-16,-3 3 0 0,-2 0 0 0,-1 3 0 0,0 2 9 15,0 3-9-15,-6 0 0 0,6 2 0 0,-3 1 0 16,0 0 0-16,0 5 0 0,0-1 0 0,0 1 0 16,6 3 0-16,-3 2 0 0,4-3 0 0,-1-2 0 0,0 0 0 15,6 3 0-15,0-6 0 0,0-2 0 0,3 2 0 16,3-5 0-16,2-3 0 0,1 0-11 0,-9-5 11 15,9 3 0-15,3-3 0 0,3-3 0 0,0-2-8 16,0 2 19-16,-3-2 4 0,3-6 1 0,0 4 0 16,2-4 8-16,-2-2 1 0,-3 0 1 0,-3-1 0 15,3 1-6-15,-6 0-2 0,0 0 0 0,-6 2 0 16,0 0 11-16,0 1 3 0,-3-1 0 0,-3 1 0 16,-6 2-3-16,3 0 0 0,0-3 0 0,0 3 0 15,-3 3-9-15,4 0-3 0,-1-3 0 0,3 2 0 16,-3 1-17-16,3 0 0 0,-3 0 0 0,9 5-9 15,0 0-27-15,-3-6-4 0,0 1-2 0,3 0 0 16,3-1-36-16,3 1-7 0,0 0-2 0,0 0 0 16,3 2 35-16,3 0 8 0,-1 1 0 0,1-1 1 0,3 3 19 0,0 3 4 15,3-1 1-15,0 1 0 0,-3 0 19 0,0 4 0 16,-1-1-8-16,1 2 8 0,0 0 0 0,-3 2 0 16,0 3 0-16,-3-2 0 0,0 2 10 0,0 1-1 15,0-4 0-15,-3 3 0 0,-3-2 17 0,3 2 3 16,0-2 1-16,-3-1 0 0,-3 1 3 0,3-3 1 15,0 0 0-15,-3 0 0 0,0-8 3 0,0 0 1 16,0 0 0-16,0 0 0 0,0 0 10 0,0 0 3 16,0 0 0-16,0 0 0 0,3-6 0 0,-3 1 0 15,0-3 0-15,0-2 0 0,2 2-11 0,1-6-3 16,0 1 0-16,0 0 0 0,-3-3-13 0,6 0-4 16,-3-2 0-16,6 2 0 0,-6 0-4 0,3 0-2 15,0-2 0-15,0 4 0 0,3 1-14 0,0 3 0 0,0-4 0 0,-3 6 0 16,0 0 0-16,3 0-10 0,3 6 10 0,-3-3-12 31,-3-1-16-31,-6 6-4 0,5-2-1 0,4 2 0 16,-3 0-29-16,3 2-6 0,-3 1 0 0,-6-3-1 15,0 0-17-15,12 8-3 0,0 0-1 0,-3 2 0 0,0-2-35 16,-3 3-7-16,0-3-2 0,0 2 0 0,0 1 28 0,0 2 6 16,-3-2 0-16,0 2 1 0,3 0 7 0,0 0 2 0,-3 1 0 15,0 2 0-15,2 2 0 0,-2 1 0 0,3-4 0 0,-6 1 0 16,3 0 114-16,0-3 24 0,0-2 4 0,0 2 0 15,-3-2 72-15,0-3 15 0,0-8 2 0,0 8 1 16,3 0 3-16,-6-3 1 0,0 0 0 0,3-5 0 16,0 0-27-16,0 0-6 0,-3 6-1 0,3-6 0 0,0 0-44 15,0 0-8-15,0 0-3 0,-3-3 0 0,-3-2-13 0,6-1-4 16,0-2 0-16,0 3 0 16,-3-5-11-16,3-4-2 0,3 4-1 0,0-4 0 0,-3 1-10 0,3 0-3 15,0-3 0-15,3 3 0 0,-3-3-13 0,3 0 9 16,0 3-9-16,0-3 8 0,0 3-8 0,0-3 0 15,3 3 0-15,-3-1 0 0,-3 1-10 0,3 5 10 16,0-2-13-16,3 2 5 0,-3 3-2 0,0 2 0 16,0-2 0-16,0 5 0 0,2 2-3 0,1 4-1 15,-3-1 0-15,3 0 0 0,3 3-8 0,-3-3-2 16,3 3 0-16,0-2 0 0,-3 1 2 0,3-1 0 0,3-4 0 16,0 4 0-16,-1-6 14 0,1 2 8 0,3-2-10 0,-6-2 10 15,3 2-9-15,0-3 9 0,0-2-8 0,0 2 8 16,-3 0 0-16,2-2 0 0,-2 0 0 0,0 0 0 15,0-3 0-15,-3-3 0 0,0 3 0 0,0-2 0 16,0 2 0-16,-3-3 0 0,-3 0-9 0,0 1 9 16,-3 2 0-16,-3-3 0 0,0 1-9 15,-3-1 9-15,0 6 0 0,-3 0-10 0,0-1 10 0,-3 4-8 16,0 2 8-16,-3 5-12 0,3 0 12 0,1 3-12 16,-1 3 12-16,0 2-13 0,0 3 5 0,0 2 8 15,3 4 0-15,0-1 0 0,0 0 0 0,3 3 0 16,0-3 9-16,0 3-9 0,3-6 10 0,3 3-10 15,0-2 0-15,3-1 0 0,0-2 0 0,6 0 0 16,-3-3-13-16,6-2-9 0,0 0-2 0,3 2 0 16,3-5-62-16,0 0-13 0,-1-3-2 0</inkml:trace>
  <inkml:trace contextRef="#ctx0" brushRef="#br0" timeOffset="140999.6054">5785 13097 1578 0,'-6'-11'44'0,"6"11"12"0,0 0-45 0,-6-8-11 16,3 0 0-16,-3 3 0 0,-2-3 63 0,-1 3 10 16,0 0 3-16,0 2 0 0,0 0-32 0,0 1-7 15,-3-1-1-15,0 3 0 0,0 5 0 0,-3 1-1 0,0 2 0 0,1 2 0 16,-1 1-23-16,0-1-12 0,3 4 12 0,-3-1-12 15,3 3 0-15,3-3 0 0,0 3 0 0,3 0 0 16,3-1 0-16,3-1 0 0,0-1-9 0,6 0 9 16,0-2-17-16,0-1 1 0,3 1 1 0,0-3 0 15,6 0 4-15,-3 0 1 0,-3 0 0 0,6 0 0 16,-3-3 10-16,-4 3 0 0,1 0 0 0,-3 2 0 16,0-2 0-16,-3 3 0 0,-3-1 8 0,-3 4-8 15,0-1 24-15,-3 0 1 0,-3 0 0 0,-2 3 0 16,-1 5 2-16,-3-2 0 0,0-3 0 0,-3 0 0 15,0-3-19-15,0 0-8 0,0 0 8 0,1 1-650 16,2-6-130-16</inkml:trace>
  <inkml:trace contextRef="#ctx0" brushRef="#br0" timeOffset="141468.3989">5985 13213 752 0,'0'0'16'0,"0"0"4"0,0 0 1 0,0 0 0 0,0 0-21 0,0 0 0 0,0 0 0 0,-3 6 0 16,3-1 72-16,-3 3 9 0,3 2 3 0,-3 1 0 15,3 5 12-15,-3 0 4 0,0 0 0 0,0 2 0 16,0 6-12-16,0 0-3 0,-3 5 0 0,3 0 0 16,-3 5-33-16,0 11-8 0,-3-2 0 0,3-4-1 15,3 1-23-15,-3 0-5 0,-3-3-1 0,0-3 0 16,3-2-14-16,1 0 0 0,-4-6 8 0,3 1-8 0,-3-1 0 16,3-5 0-16,3 0 0 0,-3-5 0 0,3-3-23 0,0-5-1 15,0 3 0-15,3-6-532 16,0-5-106-16</inkml:trace>
  <inkml:trace contextRef="#ctx0" brushRef="#br0" timeOffset="141733.8674">5940 13182 813 0,'9'-14'17'0,"-9"14"4"0,6-2 1 0,0-4 2 0,3-2-24 0,-3 3 0 0,0 0 0 0,3 0 0 16,-3 5 39-16,3 0 2 0,-3 0 1 0,2 2 0 15,-2 1-10-15,0 0-3 0,3 2 0 0,-3 3 0 16,-3 0-5-16,3 0-2 0,-3 0 0 0,0 5 0 16,-3-3 21-16,0 4 4 0,0-1 1 0,-3 0 0 15,0 3 9-15,-3 0 3 0,0 0 0 0,-3 2 0 16,0 1-9-16,0-3-2 0,-2-1 0 0,-1 1 0 16,0-2-16-16,3 1-3 0,0-4-1 0,0 2 0 15,3-5-29-15,3-3 0 0,3 1-8 0,0-6 8 16,0 0-87-16,0 0-10 0,0 0-3 0</inkml:trace>
  <inkml:trace contextRef="#ctx0" brushRef="#br0" timeOffset="142077.6563">6205 13309 849 0,'0'0'18'0,"-6"10"4"0,0 1 1 0,3 2 2 0,-3 0-25 0,3 0 0 16,0 1 0-16,0-1 0 0,3-3 58 0,3 1 6 15,0-3 2-15,3 3 0 0,3-4-29 0,0-1-5 16,3-6-2-16,0 2 0 0,3-4-2 0,-3 2-1 16,2-6 0-16,-2 1 0 0,0-3 29 0,0 3 7 15,0-6 1-15,0 1 0 0,0-3 6 0,-3-1 2 16,-3 1 0-16,3 0 0 0,-3 0-15 0,-6-1-2 0,-6 4-1 0,3-3 0 15,0-1-13-15,-3 4-2 0,-3-1-1 16,0 3 0-16,0 0 0 0,-3 0 0 16,6 0 0-16,-6 3 0 0,0-3-20 0,3 3-4 15,3 2-1-15,1-2 0 0,-1 5-23 0,0-3-5 0,6 3-1 16,0 0 0 0,0 0-116-16,0 0-23 0,0 0-5 0,3-5-406 0,0 2-82 0</inkml:trace>
  <inkml:trace contextRef="#ctx0" brushRef="#br0" timeOffset="142421.6389">6416 13163 780 0,'9'5'22'0,"-3"-2"5"0,-3 2-27 0,3 1 0 0,-3 1 0 0,0 4 0 16,3 0 99-16,-3 2 14 0,0 0 3 0,3 0 1 15,-3 1-30-15,-3-1-7 0,3-3 0 0,-3 4-1 16,3-1-13-16,-3 0-2 0,3 0-1 0,-3 1 0 16,0-4-10-16,0-2-1 0,0 0-1 0,3 0 0 0,0-3-17 0,-3 1-3 15,0-6-1-15,3 5 0 0,-3-5-10 0,0 0-3 16,0 0 0-16,6 0 0 0,-3-3-3 0,-3 3-1 15,6-8 0-15,-3 0 0 0,3-2-2 0,0-1-1 16,3-2 0-16,-4 0 0 0,4-3-10 0,0 0 0 16,3-3 0-16,0-2 0 0,-3 3 0 0,3-1 0 15,0 3 0-15,0-2 0 0,0-1 0 0,0 3 0 16,-1 3 0-16,4 0 0 0,-3 2 0 0,-3 6 0 16,0-3 0-16,0 5 0 0,3 3-9 0,-3 3 9 15,-3 0-12-15,0 2 12 0,0 0-10 0,0 6 10 16,3-3-8-16,-6 5 8 0,-3 0 0 0,3 1-10 0,3-1 10 15,0 3 0-15,-4 0 0 0,-2-1 0 0,0-1 0 0,0 2 0 16,3-1 0-16,-3 1 0 0,0 0 0 0,3-3 0 16,3 1-8-16,-3-1-2 0,0 0 0 0,0-2 0 31,3-1-55-31,0 1-11 0,0-3-3 0</inkml:trace>
  <inkml:trace contextRef="#ctx0" brushRef="#br0" timeOffset="143002.1979">7080 13245 1746 0,'0'-11'38'0,"-3"9"8"0,3-6 2 0,-3 0 1 0,0 0-39 0,-3 0-10 0,6-3 0 0,-6 1 0 15,0-1 44-15,0-2 6 0,0 3 2 0,0-1 0 16,1 3-31-16,-1 0-5 0,-3 3-2 0,3-3 0 16,0 3 4-16,0 2 1 0,-3 0 0 0,3 6 0 15,0 0-11-15,0 2-8 0,-3 3 12 0,0 2-12 0,0 6 0 0,3 0 0 16,3 0 0-16,-3 0-12 0,3 0 12 0,0 2-9 15,0-5 9-15,6 1-8 0,0 2 8 0,0-6 0 16,-3 3 0-16,6-5-8 0,3 0-1 0,0-2 0 16,-3-1 0-16,3-3 0 0,3-2 9 0,0-2-8 15,-3-1 8-15,3-2-8 0,0-6 8 0,-1 3 0 16,4-5 0-16,3-3 0 0,-3 0 8 0,0 1-8 16,-3-7 10-16,0 1-10 0,-3-3 16 0,-3 1-4 15,0-4 0-15,0 1 0 0,3-6-12 0,-4 0 0 16,-2-2 0-16,3-1 0 0,0 4 0 0,0-1 0 0,-3 0 0 15,0 6 0-15,0-1 0 0,0 1-10 0,3 5 2 0,0 2 0 16,9 1 8-16,-6 4 0 0,-9 6 0 16,3 0-8-16,3 0 8 0,-3 6-8 15,-3 2 8-15,0 0-8 0,0 0-6 0,0 0-1 0,6 8 0 0,-6 2 0 16,-3 4-7-16,0-4-2 0,9 6 0 0,-3 0 0 16,-3 0 0-16,3 2 0 0,-3 3 0 0,3 1 0 15,-3 1 0-15,3 4-1 0,0-1 0 0,0 1 0 16,9-1 8-16,-6 3 1 0,-4 1 1 0,-2-1 0 15,6 0 6-15,-3-3 1 0,0-2 0 0,-3 0 0 0,-3 0-10 0,3-3-2 16,9-3 0-16,-6 1 0 0,-3-3 20 0,0-3 0 16,0-2-8-16,6-4 8 0,0 4 0 0,-3-6 8 15,-3-5-8-15,6 6 12 0,3-1-12 0,-9-5 0 16,0 0 8-16,6-5-8 0,3-3 0 0,0-3-15 16,-3 1 3-16,0-4-668 15</inkml:trace>
  <inkml:trace contextRef="#ctx0" brushRef="#br0" timeOffset="143049.0496">7419 13094 993 0,'0'0'21'0,"0"6"5"0,-6-1 1 0,1 5 2 0,-4-2-29 0,0 3 0 0,6 0 0 0,-3-4-288 31,-9 1-64-31</inkml:trace>
  <inkml:trace contextRef="#ctx0" brushRef="#br0" timeOffset="143283.4514">7491 12803 1911 0,'0'0'42'0,"0"0"9"0,0 0 1 0,-6-5 2 0,-3 2-43 0,3-2-11 0,6 5 0 0,0 0 0 16,-3-3 30-16,3 3 4 0,0 0 1 0,0 0 0 15,0 0-27-15,0 0-8 0,0 0 0 0,0 0 0 16,9-2 0-16,-9 2-14 0,0 0 1 0,0 0 0 16,3 0-51-16,-3 0-11 0,0 0-1 0,0 0-736 15</inkml:trace>
  <inkml:trace contextRef="#ctx0" brushRef="#br0" timeOffset="143962.7992">7443 13303 1429 0,'0'0'40'0,"0"0"10"0,0 0-40 0,0 0-10 0,0 0 0 0,0 0 0 15,6 0 72-15,-6 0 12 0,0 0 2 0,0 0 1 16,0 0-27-16,6-2-6 0,-6-6-1 0,0 2 0 16,0-2-5-16,3-2 0 0,6 2-1 0,0-3 0 15,-6 1-8-15,6-3-2 0,6-3 0 0,0 0 0 16,-3 0-13-16,-1 3-4 0,4-3 0 0,0 0 0 16,6 5-20-16,-3-2 0 15,-12 5 0-15,3 0 0 0,9 3 0 0,-6 0 0 0,-12 5 0 0,6 0 0 16,-6 0-13-16,0 0-7 0,6 5-2 0,-4 3 0 15,-4 2 7-15,4 1 2 0,1 5 0 0,0 0 0 16,-9-3 13-16,4 3-11 0,4 0 11 0,1 0-10 16,3 0 10-16,-3-3 0 0,0 0 0 0,3 0-8 15,12-2 0-15,-6-1 0 0,-3-4 0 0,3-1 0 0,0 0 8 0,0-2-10 16,3-3 10-16,-3 0-10 16,2-3 10-16,1-2 0 0,-3 0 0 0,6-3-8 0,-3 0 8 0,0-3 0 15,-3-2 0-15,0 0 0 0,-3 2 0 0,-1 1 8 16,1-6-8-16,-3 2 0 0,-3 1 0 0,0 0 0 15,0 0 0-15,-6 5 0 0,0-5 12 0,0 2-3 16,0 0 0-16,-3 4 0 0,0 1 5 0,-2 4 1 16,-1-4 0-16,0 4 0 0,3 2-15 0,-3 2 9 15,3-2-9-15,-3 3 8 0,9-3-8 0,-3 5-11 16,-3 3 3-16,3 0 0 0,0 0-8 0,0 0 0 0,3 3-1 0,0 2 0 16,0 0 8-16,3 0 9 0,0 0-13 0,3 3 5 15,0 3 8-15,0 2-12 0,0 0 12 0,0 3-12 16,-6 2 4-16,3 4 0 0,-3-1 0 0,0 2 0 15,-3 1 8-15,0 3 0 0,-3-1-9 0,-3 0 9 0,3-2 0 16,-6 3 13-16,-3-6-1 0,3 2-1 16,-6-2 36-16,4 3 7 0,-4-5 2 0,3-6 0 15,0-3 18-15,-3 1 4 0,0-1 1 0,0 1 0 0,0-3-45 0,1 2-9 16,-1-4-1-16,0 1-1 0,0-1-15 0,3-4-8 16,-3-2 10-16,6-5-10 15,3-1-32-15,1-2-12 0,-1-5-2 0</inkml:trace>
  <inkml:trace contextRef="#ctx0" brushRef="#br0" timeOffset="145135.8826">8839 13142 1670 0,'0'0'36'0,"0"0"8"0,-3-3 2 0,-3 1 2 0,3-4-39 15,-3 4-9-15,3-1 0 0,-3 0 0 0,4 1 15 0,-4-1 1 0,0 3 0 0,0-3 0 16,0-2-16-16,0 2 0 0,0 1 8 0,0-3-8 15,3 2 0-15,-3 0 8 0,3 1-8 0,-3-4 0 16,3 4 11-16,3 2-11 0,-6 0 12 0,0 2-12 16,3 1 0-16,-3 0 0 0,3-1 0 0,-3 4 0 15,6-6 0-15,-3 5 0 0,0 3-9 0,0 0 9 16,3 2 0-16,0 4 0 0,0-4 0 0,3 3 0 16,0 3 0-16,0 0 0 0,3 0 0 0,-3 2 0 15,6 1 0-15,0 0 0 0,-3-1 0 0,0 1 0 0,3-1 0 16,0-2 0-16,0 0 0 0,0-3 0 0,-3 0 0 15,3-2 0-15,-1-3 0 0,1 0 0 0,0-3 24 0,-3 0 3 16,3-2 1-16,-3-3 0 0,3 0 21 0,-3-3 5 16,3 1 1-16,0-1 0 0,0-2-16 15,0-6-3-15,0 1-1 0,3-4 0 0,-1-2-16 0,1 1-3 16,3-4-1-16,-3-2 0 0,-3 2-15 0,3-2 11 16,3-3-11-16,-3 3 10 0,0 0-10 0,0 3 0 15,0-1 0-15,-1 1 8 0,4 2-8 0,-3 0 0 16,0 0 0-16,0 5 0 0,3-2-8 0,-3 2 8 15,0 4-10-15,0-1 10 0,0 0-19 0,-1 5 3 16,1-2 0-16,-3 2 0 16,3 0-9-16,-3 3-2 0,-3-2 0 0,3 2 0 0,0 2 11 0,-3-2 1 0,-6 0 1 0,6 0 0 15,0 3 14-15,-6-3 0 0,6 3 0 0,-6-3-9 16,0 0-7-16,0 0-2 0,0 0 0 0,0 0 0 16,0 0 18-16,0 0 0 0,0 0 0 0,0 0 0 15,0 5-12-15,0-5 2 0,-6 11 0 0,0-3 0 16,-3 2 2-16,0 1 0 0,0 2 0 0,0 3 0 15,-3 2 8-15,0 1 0 0,0-1 0 0,1 1 0 16,-1 2 0-16,0 0 0 0,3-2 0 0,0 2 0 16,0-3 0-16,6 1 0 0,-3-3 0 0,3 0 0 15,3 0 0-15,0-3 0 0,0 0 0 0,3-5 0 16,0 3 9-16,3-6-9 0,0-2 12 0,-6-3-12 16,9 0 30-16,0 0-1 0,3-6 0 0,0-2 0 15,-1 0 0-15,1-2 0 0,3-1 0 0,0 1 0 0,-3-6-17 0,0 0-4 16,6 3-8-16,-6-1 12 0,3-4-12 0,-4 5 9 15,-2 2-9-15,3 0 8 0,0 1-8 0,-3 2 0 16,-3 0 0-16,0 5 0 0,0 1 0 0,0-1 0 16,-6 3 0-16,0 0-11 0,0 0 11 0,0 0-13 15,6 5 5-15,-3 3 8 0,-3 3-11 0,0-1 11 16,0 4-8-16,3-1 8 0,-3 0 0 0,0 0 0 16,3 1 0-16,0-4 0 0,0 3-10 0,0-2 10 15,0 0-12-15,0-3 12 16,3 2-47-16,0-5-2 0,0 1-1 0,-3-4 0 15,5 1-54-15,1-3-12 0,0-3-1 0,3-5-1 0</inkml:trace>
  <inkml:trace contextRef="#ctx0" brushRef="#br0" timeOffset="145432.7934">9652 12454 1346 0,'0'0'29'0,"0"0"7"0,-3 5 0 0,0 3 3 0,-3 0-31 0,0 5-8 0,0 1 0 0,3 1 0 15,-6 4 23-15,6 5 3 0,-3-3 1 0,0 8 0 16,0 5 13-16,0-2 4 0,0 5 0 0,0-2 0 16,1 4-14-16,-4 1-2 0,3 2-1 0,-3-2 0 0,0 2 5 15,3-2 0-15,-3 0 1 0,3-3 0 0,0 0-20 0,0-5-4 16,3-3-1-16,-3 0 0 0,0-3-8 0,0 1 0 15,3-6 0-15,3 0 8 0,-3-2-8 0,0-1 0 16,0-5 0-16,3 1 8 0,3-4-8 0,0-2 0 16,-3 0 0-16,3-3 0 15,-3-5-57-15,6 6-7 0,0-4-2 0,-6-2-692 16</inkml:trace>
  <inkml:trace contextRef="#ctx0" brushRef="#br0" timeOffset="146136.1839">9780 12986 1411 0,'0'0'31'0,"0"0"6"0,0 0 2 0,0 0 1 0,0 0-32 0,-3 2-8 0,0 4 0 0,-3-1 0 16,3 3 44-16,-3 0 7 0,3 0 1 0,0 2 1 16,0 1-31-16,0 0-6 0,-3 2-2 0,0 0 0 15,3 3-6-15,0 0 0 0,0 2-8 0,-3 1 12 16,3-1-3-16,3 3-1 0,0-5 0 0,0 0 0 16,0 0-8-16,0 0 0 0,3-3 0 0,3 0 8 15,-3 1-8-15,3-4 0 0,0 1 0 0,0-3 8 16,0-3-8-16,0 0 8 0,3 1-8 0,-3-6 8 0,3 0 16 0,0-3 2 15,0 0 1-15,-3-2 0 0,6 0 21 0,-4-3 4 16,-2-3 0-16,0 1 1 0,0-4-29 0,3 1-5 16,-3-3-2-16,0 0 0 0,-3 3-17 0,0-3 0 15,3 0 0-15,-6-2 0 0,0 2 0 0,-3 3-14 16,3 2 2-16,0 1 1 0,0-1 11 0,0 1 0 16,-3 4 0-16,3 6 0 0,0 0 0 0,0 0-8 15,0 0 0-15,0 0 0 0,0 0 8 0,0 0 0 16,0 8 0-16,0 3 0 0,0 2-15 0,0 3-4 15,0-3-1-15,0 0 0 0,0 1 20 0,6-1-10 16,0-3 10-16,0 1-8 0,3 0 8 0,0-4 0 0,0-1 0 16,3 2 0-16,3-6 0 0,-4 1 0 0,4-3 0 15,0 0 0-15,0-3 14 0,0-2-2 16,0 0 0-16,0-3 0 0,0 0-12 0,-3-3 11 0,2-2-11 0,1 0 10 16,0 0-10-16,-3-3 0 0,0 0 0 0,0 0 8 15,0 0-8-15,-3 3 0 0,0-6 0 0,-3 6-11 16,-3-3 11-16,0 3-13 0,0 2 5 0,-3-2 8 15,0 5-16-15,-3-2 5 0,0 2 1 0,-3 5 0 16,0 0-3-16,0 3-1 0,-3 3 0 0,-3 0 0 16,3 5 14-16,-3 0-12 0,0 5 12 0,0 5-12 15,0-2 12-15,-3 3-9 0,1 5 9 0,2-3-8 16,0 3 8-16,3-1 0 0,0-1 0 0,3-1-8 16,3 3 17-16,6-3 4 0,0 0 1 0,3 0 0 15,0-5 2-15,6 2 0 0,3-4 0 0,0-1 0 0,5-3-7 16,1 1-1-16,3-3 0 0,-3 0 0 0,3 0-22 15,5-3-5-15,-2 0-1 0,0-2-841 16</inkml:trace>
  <inkml:trace contextRef="#ctx0" brushRef="#br0" timeOffset="147372.1343">11331 13078 1234 0,'0'0'27'0,"0"0"5"0,0 0 2 0,0 0 2 0,0 0-36 0,0 0 0 0,0 0 0 0,0 0 0 15,-3-2 90-15,0-4 11 0,-3 1 3 0,6 5 0 16,-3-3-40-16,0-2-8 0,-3 3-2 0,0-1 0 15,3 3-3-15,-3-3-1 0,6 3 0 0,-6 0 0 16,-3 3-19-16,3-3-4 0,0 3-1 0,0 2 0 16,3 0-16-16,-3 6-10 0,3-1 12 0,0 6-12 15,3 0 0-15,-3 0 0 0,3 2 0 0,0 1 0 16,0-1 0-16,3 1-9 0,0 2 9 0,3-5 0 16,0 0 0-16,3-3-10 0,0-2 10 0,-3-1 0 15,3-2-10-15,0-2 10 0,3-1-8 0,-3-5 8 16,0 0 0-16,0-3 0 0,0-2 0 0,2-3 8 15,-2-3 17-15,0 1 4 0,0-3 1 0,3-1 0 16,0-2-2-16,-3-2 0 0,0-1 0 0,-3-2 0 16,0 0-11-16,0-3-2 0,-6-2-1 0,0-1 0 15,-3 1-14-15,0-1 0 0,-6 4 0 0,0-1 0 16,0 0 0-16,-3 3-13 0,0 0 2 0,3 0 1 0,0 5 10 0,0 2 0 16,6 4 0-16,-3-1-8 0,1 6 8 0,2 0 0 15,3 5 8-15,0 0-8 0,0 0 0 0,0 0 0 16,0 8 0-16,3 2 0 0,-1-2 0 0,7 0-10 15,-3 3 10-15,0-3-10 0,3-3 10 0,3 3-12 16,0-6 12-16,0 1-12 0,0 0-1 0,3-6-1 16,3 0 0-16,-1-4 0 0,-2-4 3 0,0-5 1 0,3 0 0 15,-3-5 0-15,3-3 10 0,-6 3-13 0,3 0 5 0,0-6 8 16,2-2-10-16,-2 0 10 0,-3 0 0 16,3 3-9-16,-6-3 9 0,6-3-8 0,-6 3 8 15,0 2-8-15,-3 3-8 0,-3 3 0 0,-3 3-1 0,0 2 0 16,0 5 1-16,0 3 1 0,-3 0 0 0,0 8 0 15,-3-2-1-15,0 7 0 0,0 0 0 0,0 9 0 16,-3 4 2-16,0 6 0 0,-3 5 0 0,-3 5 0 16,3 9 14-16,0 4-12 0,-2 1 12 0,-1 5-12 15,0 2 12-15,0 1 0 0,3 2 0 0,0-15-9 16,0 7 9-16,3 0 0 0,-3 0 0 0,3 6 0 16,0-3 0-16,1-3 0 0,5 0 0 0,3 14 0 15,0-11 0-15,3-8 0 0,0-8 0 0,2-5 0 16,4-3 0-16,0-8-8 0,0-3 8 0,3-4-8 15,3-6 8-15,-3-1 0 16,3-1 0-16,0-6 0 0,3-6 25 16,-1 1 7-16,1-5 2 0,-3-4 0 0,0-2-6 0,-3 1 0 15,3-7-1-15,-6-1 0 0,0 1-11 0,-6-1-3 16,0-1 0-16,-3 0 0 0,-9 3-1 0,0 0-1 16,-6 0 0-16,3-1 0 0,-3 4 14 0,-3 2 3 15,3 0 1-15,1 6 0 0,-4-1-3 0,6 6-1 16,-3-1 0-16,0 4 0 0,0 2-25 0,3 0-20 15,0 5 3-15,3-2-669 16,-3 2-134-16</inkml:trace>
  <inkml:trace contextRef="#ctx0" brushRef="#br0" timeOffset="148080.2918">12649 13002 1370 0,'0'0'39'0,"0"0"8"0,0 0-38 0,0 0-9 0,0 0 0 0,0 0 0 15,0 0 53-15,0 0 9 0,-3 8 2 0,3 2 0 16,-3 3-40-16,3 1-8 0,-3 1-2 0,0 7 0 16,0-1 10-16,3 3 1 0,0 2 1 0,0-2 0 15,0 2-5-15,0-2-1 0,0 0 0 0,0-3 0 16,3-2-3-16,-3-1-1 0,0-5 0 0,0 1 0 16,0-4 7-16,0-2 1 0,0-3 0 0,0 1 0 15,0-1 22-15,0-5 5 0,0 0 1 0,0 0 0 16,0 0-11-16,0 0-1 0,0 0-1 0,0 0 0 15,-3-5-7-15,3-1-2 0,0-1 0 0,0-4 0 16,0-2-14-16,0-3-4 0,3 0 0 0,0-5 0 0,0-3-4 16,0 0 0-16,3-2-8 0,0-1 12 0,0 1-12 0,3-1 0 15,0 6-12-15,3 0 12 0,0 0 0 16,0 2 0-16,0 3 0 0,0 1 9 0,-4 1-9 0,7 4-14 16,-3-1 3-16,-3 6 1 0,3 2 2 0,-3 1 0 15,3 2 0-15,-12 0 0 0,0 0-3 0,12 8 0 16,-3-1 0-16,0 7 0 0,-6-1 11 0,3 3 0 15,-3 0-9-15,0 2 9 0,0 1 0 0,-3-3 0 16,0 5 0-16,-3-3 0 0,0 1 0 0,3-1 0 16,-3 3 0-16,0-7 0 0,0 2 0 0,0-1 0 15,0-1 0-15,3-1 0 0,-3-2-11 0,0-4-1 16,6 1 0-16,-3 0 0 16,0 0-45-16,0-5-10 0,0-3-1 0,0 0-1 15,0 0-103-15,0 0-21 0,9-5-4 0,0-3-1 0</inkml:trace>
  <inkml:trace contextRef="#ctx0" brushRef="#br0" timeOffset="148471.0891">13099 13052 1508 0,'0'0'33'0,"0"0"7"0,0 0 2 0,-6 5 0 0,0-2-34 0,0 2-8 0,3 0 0 0,0 3 0 15,-3 0 43-15,3 3 6 0,0 2 2 0,0 0 0 16,0 3-26-16,0 0-5 0,3 3 0 0,0-1-1 15,0-2-19-15,3 5 10 0,-3-5-10 0,3 0 8 16,0 0-8-16,0 0 0 0,3-3 0 0,-3-3 8 16,3-2-8-16,3 0 0 0,-3-2 0 0,3 2 8 15,-3-6 2-15,3 1 0 0,-1-3 0 0,1 0 0 0,3 0 2 0,-3-3 0 16,0 1 0-16,0-1 0 0,3-5-4 0,3 0 0 16,0-5 0-16,0 2 0 0,-3-5-8 0,2 1 0 15,-2-1-12-15,-3 0 12 0,-3-3-25 0,3 3 2 16,-6 0 1-16,0 1 0 0,0-1 10 0,-3 3 1 15,0 5 1-15,3 0 0 0,-6 2 19 0,3 1 4 16,0 2 1-16,0 3 0 0,0 0 5 0,-3 3 1 16,3 2 0-16,-3 6 0 0,0 0-20 0,0 4 0 15,0-1 0-15,0 1 0 0,3-1 0 0,0-1 0 0,0-2 0 16,0-1 0-16,-3-2 0 0,6 0 0 0,-3 0 0 0,0-8 0 31,0 0-27-31,0 0-2 0,0 0-1 0,0 0 0 16,12 3-106-16,-12-3-22 0,12-3-4 0</inkml:trace>
  <inkml:trace contextRef="#ctx0" brushRef="#br0" timeOffset="148720.9333">13471 12573 1256 0,'-3'19'28'0,"0"-9"5"0,-3 9 2 0,3 2 0 15,-6 0-35-15,0 5 0 0,3 4 0 0,0-1 0 16,-3 5 60-16,0 0 6 0,6 3 1 0,-3 1 0 16,0-1-12-16,0 5-3 0,1-2 0 0,2-1 0 0,0-4-12 15,3-1-2-15,0-2-1 0,0-6 0 0,0-2-18 0,0-3-4 16,3-2-1-16,0-1 0 0,-1-2-26 0,1-3-4 16,3-2-2-16,-3-6 0 15,3 1-29-15,0-1-5 0,0-5-2 0,0 0-448 16,0-5-90-16</inkml:trace>
  <inkml:trace contextRef="#ctx0" brushRef="#br0" timeOffset="148939.7067">13870 12533 1224 0,'-6'24'35'0,"6"-5"7"0,-6 2-34 0,3 3-8 0,-3 10 0 0,3-2 0 15,-3 5 66-15,0-3 11 0,-3 6 3 0,0 0 0 16,-3-1-10-16,-3 17-2 0,0-6 0 0,1 0 0 16,2-2-13-16,-3-6-3 0,3-2-1 0,0-8 0 15,6-6-28-15,-3 1-6 0,3-6-1 0,-3 0 0 16,6-5-36 0,0-3-8-16,0-2-2 0,3-3-809 0</inkml:trace>
  <inkml:trace contextRef="#ctx0" brushRef="#br0" timeOffset="149518.0278">15182 12703 1670 0,'3'-16'36'0,"0"10"8"0,0-1 2 0,3-4 2 0,0-2-39 0,0 0-9 0,-3-3 0 0,3-3 0 16,0 1 33-16,0-1 5 0,-3 1 1 0,0-1 0 15,0-2-17-15,0 0-3 0,-3 2-1 0,0 1 0 16,-3-1 22-16,0 1 4 0,-3-1 0 0,0 3 1 16,-3 0-5-16,3 0 0 0,-3 3-1 0,-3 0 0 15,0 0-15-15,0 2-4 0,1 1 0 0,-1 4 0 16,0 4-7-16,-3 2-1 0,3 2-1 0,-3 4 0 15,0 2-11-15,-3 2-9 0,0 9 9 0,4-1-13 16,-1 3 5-16,0 6 8 0,-3 2-13 0,6 3 5 16,3 2 8-16,3 3 0 0,-3 5 8 0,3 1-8 15,3 2 0-15,-3 0 0 0,3 0 0 0,0 0 0 0,0-6 0 16,0 6 0-16,0-5 0 0,3 2 0 0,0-2 0 0,-2-3 0 16,2 0 0-16,-3-5 0 0,3-3 0 0,0 0 0 15,0-2 0-15,0-1 0 0,0-5-24 0,0 0 0 16,0-5 0-16,-3-3 0 15,3 1-34-15,0-1-6 0,0-5-2 0,0 0 0 16,0-8-42-16,0 0-8 0,0 0-1 0,-6-3-618 16</inkml:trace>
  <inkml:trace contextRef="#ctx0" brushRef="#br0" timeOffset="149878.6787">14739 13010 1224 0,'0'0'35'0,"0"-6"7"0,-3-2-34 0,0 3-8 0,3-3 0 0,0 0 0 15,0 3 70-15,0-3 12 0,6 3 2 0,0-3 1 16,0 0-46-16,0 0-10 0,6 3-1 0,-1-6-1 15,4 3-1-15,3 0 0 0,0 0 0 0,3 0 0 16,0 3 6-16,3 0 0 0,-4 2 1 0,1 0 0 16,0 3-33-16,0 0-9 0,-3 0-1 0,0 3 0 15,-3 0 10-15,-1 2-8 0,-2 0 8 0,0 3-8 16,-3 0-1-16,0 5 0 16,0-2 0-16,-6 2 0 0,0 3 9 0,0 3 0 15,-3 4 0-15,0 1 0 0,-3-3 0 0,0 3-10 0,0 0 10 0,3 0 0 16,-3 0 0-16,3-3 0 0,-3 0 0 0,3 0 0 15,0-5 0-15,3 0 0 0,3 0 9 0,0-6-9 16,0 1 8-16,3-1-8 0,-3-4 8 0,3-1-8 0,0-5 25 16,0 0 0-16,-1-3 0 0,4 1 0 15,-3-6 19-15,3 0 3 0,-3-3 1 0,3 1 0 0,-3-1-12 16,0 1-1-16,-3-6-1 0,-3 2 0 0,3-1 9 0,-3-1 1 16,-3 0 1-16,-3-3 0 0,0 3-8 0,-3-5-1 15,0 0-1-15,-3 3 0 0,0-1-11 0,0 1-1 16,0-1-1-16,0 6 0 15,0 0-48-15,0 2-10 0,0 0-1 0,4 1-1 16,2 2-118-16,-3 0-23 0,0 3-5 0</inkml:trace>
  <inkml:trace contextRef="#ctx0" brushRef="#br0" timeOffset="150112.88">15438 13166 1062 0,'18'23'23'0,"-12"-15"5"0,-3 3 0 0,0 2 3 0,0-5-31 15,0 3 0-15,-3-3 0 0,0-3 0 0,-3 3 140 0,3-8 21 0,0 0 5 16,-6 3 1-16,-3-1-19 0,9-2-4 0,-6 0-1 0,0-5 0 16,3 0-55-16,0-3-12 0,-3-3-1 0,6-2-1 15,0-6-17-15,3 1-3 0,3-6-1 0,3 3 0 16,0-3-16-16,6 0-3 0,-3-2-1 0,6 2 0 16,-3 0-20-16,0 3-4 0,-1 2-1 0,1-2 0 15,0 5-8-15,3 1-11 0,-3 1 3 0,3 4 0 16,-3 2-88-16,3-3-16 0,-1 3-4 0,1 3-630 15,3 0-126-15</inkml:trace>
  <inkml:trace contextRef="#ctx0" brushRef="#br0" timeOffset="150597.3088">16605 12920 1630 0,'0'0'36'0,"0"0"7"0,0 0 1 0,0 0 3 0,-6 5-38 0,0 0-9 0,3 6 0 0,0 2 0 15,-3 6 22-15,0 2 2 0,3 5 1 0,-3 3 0 16,3 3-1-16,-3 2-1 0,4 1 0 0,-1-3 0 15,0 2-7-15,-3 3-2 0,0 0 0 0,0 0 0 16,0 0 2-16,0-2 0 0,0 2 0 0,0-3 0 16,-3-2-5-16,3-3-1 0,-3-3 0 0,3-2 0 15,0-3-10-15,0 0 8 0,0-2-8 0,6-3 8 16,-3-3-8-16,0-2 0 0,3-1 0 0,-3-5 8 16,3 3-38-16,0-8-8 0,0 0-2 0,0 0 0 15,0 0-33-15,9-8-7 0,0-2-2 0,0-3-410 16,0-6-81-16</inkml:trace>
  <inkml:trace contextRef="#ctx0" brushRef="#br0" timeOffset="150903.257">16569 13142 1164 0,'-9'-32'32'0,"9"19"9"0,0-6-33 0,-3-2-8 15,-2 3 0-15,2-3 0 0,3-1 43 0,-3 1 6 16,3 3 2-16,0-1 0 16,0 3 5-16,0 0 2 0,3 1 0 0,0 1 0 15,0 4-6-15,2-1 0 0,4 1-1 0,0 2 0 0,-3 0-16 0,3 2-3 16,3 1-1-16,0 2 0 0,3 1-14 0,0 4-2 15,3 1-1-15,0 2 0 0,2 3-14 0,-2 0 0 16,-6 3 0-16,3-1 0 0,0 1 0 0,0 2-10 16,-3 0 10-16,-3 3-8 0,-3 0 8 0,2 0 0 15,-2-3 0-15,-3 6 0 0,-6-1 0 0,3-2 0 16,0 3 8-16,-6-3-8 0,-5 2 43 0,2 1 4 16,-3-3 1-16,0 2 0 0,0-2-16 0,-3 0-4 15,-3-3 0-15,3 0 0 0,3 0-2 16,0-5-1-16,-2 3 0 0,2-3 0 0,-3-3-12 0,6-2-2 15,0 2-1-15,3-5 0 16,-3 0-51-16,6 0-11 0,3 0-1 0,0-8-1 16,0 3-117-16,0-6-23 0,6 1-5 0,6-6-1 0</inkml:trace>
  <inkml:trace contextRef="#ctx0" brushRef="#br0" timeOffset="151340.7985">16950 12896 1101 0,'9'8'24'0,"-6"0"4"0,-3 2 2 0,-3 1 2 0,3 2-32 0,0 0 0 0,0 3 0 0,-6 3 0 16,0-1 63-16,3 1 5 0,3-3 2 0,0 2 0 16,-3-5-3-16,0 3-1 0,1-5 0 0,2 2 0 15,0-5-7-15,0 3-2 0,-3-6 0 0,3-5 0 16,0 0-17-16,0 0-3 0,0 0-1 0,0 0 0 16,0 0-6-16,0 0-2 0,0 0 0 0,0 0 0 0,-3-5-20 15,3-3-8-15,3-3 0 0,0 0 9 0,-6 1-9 0,6-3 12 16,2-3-12-16,1 0 12 0,0-3-12 0,0 4 8 15,-3-1-8-15,6 2 8 0,0-1-8 0,0 1 0 16,-6 4 0-16,6-1 0 0,0 1 0 0,3 2 0 16,-6 2 0-16,3-2 0 0,-3 3-12 15,3 0 12-15,0 0-10 0,-1 2 10 0,-2 0-16 0,3 1 2 16,3 2 1-16,-3 0 0 16,0 0-20-16,0 0-4 0,0 2-1 0,-3 1 0 15,-6-3-7-15,9 5-2 0,3-2 0 0,-3-1 0 16,-9-2-11-16,0 0-2 0,9 6-1 0,-3-1 0 15,0 0-24-15,-1-2-5 0,-2 0-1 0,3-1 0 16,3 4-6-16,-3-4-2 0,-6-2 0 0,0 0 0 16,6 5 49-16,-6-5 10 0,-3 6 1 0,0 2 1 0,0 0 61 0,3 0 12 0,0-3 2 0,-3 3 1 15,-3 0 38-15,6 0 8 0,0 2 2 0,0-2 0 16,-3 3-16-16,3-1-3 0,-3 4-1 0,6-4 0 16,-3 3-33-16,0 1-6 0,-6-4-2 0,3 1 0 15,6-1-25-15,-3-2 0 0,-5-2 0 0,2-1-420 16,3-5-85-16</inkml:trace>
  <inkml:trace contextRef="#ctx0" brushRef="#br0" timeOffset="151481.473">17367 12679 1011 0,'9'2'22'0,"-9"-2"5"0,-3 6 1 0,3-6 0 0,0 0-28 0,-3 10 0 16,0 4 0-16,0-1-294 15,0 0-65-15</inkml:trace>
  <inkml:trace contextRef="#ctx0" brushRef="#br0" timeOffset="151981.4921">17415 13078 1037 0,'-9'11'29'0,"6"-6"7"0,0 3-28 0,0 0-8 16,3 0 0-16,-6-3 0 0,0 3 94 0,0-2 18 15,6-6 3-15,-3 5 1 0,-3-2-11 0,6-3-1 16,0 0-1-16,0 0 0 0,0 0-36 0,0-6-7 15,0-2-2-15,6-2 0 0,0-1-27 0,0-5-6 16,-3-2-1-16,6-1 0 0,0 1-12 0,0-1-4 16,3-2 0-16,-3 2 0 0,-1-2-8 0,4 3 8 15,0 2-8-15,0 0 8 0,-3 5-8 0,3 1 0 0,3-3 0 0,-3 7-11 16,-3 1-1-16,0 2-1 0,0 1 0 0,0 2 0 16,2 2-7-16,-2 4 0 0,-3-1-1 0,3 6 0 15,0-1 9-15,0 3 1 0,-9 3 1 0,6-3 0 16,-3 3 10-16,0 0 0 0,-6 0 0 0,0 0-8 15,0 3 8-15,0-4 0 0,3-1 0 0,-3-4 0 16,-3 3 26-16,3 1 1 0,0-6 0 0,0 2 0 16,3-2-13-16,-3 0-2 0,0-3-1 0,3-5 0 15,0 0-11-15,0 0 12 0,0 0-12 0,0 0 12 16,6 3-12-16,-6-3 8 0,6-8-8 0,0 0 8 16,3 0-8-16,0-2 0 0,3-4 0 0,0-2-11 15,-3-2-5-15,3-1 0 0,3 1-1 0,2 2 0 16,-5-2-27-16,0 2-6 0,6-3-1 0,-3 3 0 15,3 3 20-15,-6 2 4 0,0 1 1 0,0-1 0 0,-1 6 7 0,1 2 2 16,-12 3 0-16,6-2 0 0,0 4 9 0,0 1 8 16,-3 2-12-16,-3 3 12 15,0 3 0-15,-3-1 0 0,3 4 0 0,-6 1 9 0,0 1 3 0,0 0 0 16,0 3 0-16,3-3 0 0,0 2 6 0,-2-2 2 16,-1 0 0-16,3-3 0 0,3 0-20 0,0 1 0 15,-6-1 0-15,3-3 0 0,6-2 0 0,-3 0-9 16,0-8 1-16,0 0-528 15,0 0-106-15</inkml:trace>
  <inkml:trace contextRef="#ctx0" brushRef="#br0" timeOffset="152137.7589">17992 12861 1378 0,'0'0'30'0,"-3"8"6"0,3 0 2 0,-6 6 2 0,0 1-32 0,0 1-8 0,-3 3 0 0,3 2 0 16,1 3 23-16,-1 0 3 0,-3-1 1 0,6 1 0 15,-3-3-27-15,0-2 8 0,3-1-8 0,0-2 0 16,3-5-28 0,0 2-12-16,3-5-1 0,0-3-1 0</inkml:trace>
  <inkml:trace contextRef="#ctx0" brushRef="#br0" timeOffset="152434.8568">18326 12388 1810 0,'0'0'51'0,"0"0"12"0,0 0-51 0,0 0-12 16,0 0 0-16,0 0 0 0,0 8 19 0,0 0 1 15,-3 0 0-15,3 0 0 0,-3 2-20 0,3-2-12 16,-3 3 1-16,0-1 1 0,3 3 10 0,-3 3 0 16,3 0 0-16,-3 5 0 0,0 3 0 0,3-3 0 15,-3 3 0-15,3 3 0 0,-3-1 0 0,0 1 0 16,-3-1 0-16,3 0-8 0,-3-2 8 0,0 3 0 15,0-1 0-15,-3 1-8 0,3-1 8 0,-3-2-8 16,-3 2 8-16,0 1-8 0,3-1-1 0,1 1 0 16,-1-3 0-16,0-3 0 15,-3 0-23-15,3 0-5 0,3-2-1 0,-3-4 0 16,0-1-11-16,3-4-3 0,0-2 0 0,3 0 0 16,3-5-8-16,0-3-3 0,0 0 0 0,0 0-313 0,6 0-62 0</inkml:trace>
  <inkml:trace contextRef="#ctx0" brushRef="#br0" timeOffset="153129.2467">18171 13031 1177 0,'0'-6'25'0,"0"6"6"0,6-5 1 0,-3 0 2 0,-3 5-34 0,6-3 0 0,0-2 0 0,3 0 0 0,-1-1 24 0,1 1-1 16,0 0-1-16,3-1 0 0,0-1-12 0,3 1-2 15,-3-2-8-15,0 3 12 0,3 0 16 0,-3 2 4 16,0-2 0-16,-1 5 0 0,-2-3 21 0,0 6 5 16,0-1 1-16,0 4 0 0,0 2-31 0,-3 2-5 0,0-2-2 0,-3 3 0 15,3 2 18-15,-3 0 3 0,-3 3 1 0,0 3 0 16,-3-1 7-16,0 1 2 0,0-1 0 0,0-2 0 15,0 3-26-15,-3-4-5 0,3 1-1 0,-3-2 0 16,3-4-12-16,-3 1-8 0,6-1 8 0,-3-4-8 31,0-1-37-31,3-5-12 0,0 0-3 0,0 0 0 16,0 0-65-16,9-8-14 0,0-5-2 0,0-1-1 16,3-4-147-16,-3-1-30 0,3-2-5 0,-3-5-2 15,3-1 228-15,-3 1 46 0,-1 5 8 0,1 0 3 0,0-1 163 0,-3 1 33 0,0 3 6 0,0-3 2 16,-3 5-9-16,0 2-2 0,0 4 0 0,-3 2 0 15,3 3-75-15,0-1-15 0,0 1-3 0,-3 5-1 16,0 0-33-16,0 0-6 0,0 0-2 0,0 8 0 16,3 3-6-16,0-1-2 0,3 1 0 0,0 5 0 15,-3-3 3-15,0 0 0 0,3 0 0 0,0 1 0 16,-3-1 1-16,6 3 1 0,-3-3 0 0,-3 0 0 16,3 0 8-16,0-2 2 0,2-1 0 0,1-2 0 0,-6 0-16 15,6-2-4-15,0 2 0 0,0-6 0 0,-3 1 15 0,3-3 2 16,-9 0 1-16,9-5 0 0,3-1 3 0,0 1 1 15,-3-6 0-15,0-2 0 0,3 0-20 0,-4 0-4 16,1-3-1-16,0 3 0 0,-3-3-9 0,3 3 0 16,-3-1 0-16,-3 4 0 0,0 2 0 0,0-3 0 15,-3 6 0-15,0 5 0 0,0 0 0 0,0 0 0 16,0 0 0-16,0 0 0 0,0 0 0 0,0 0 0 16,3 5 0-16,3 3 0 0,3-3-13 0,-3 1 5 15,0-1 8-15,3 0-13 16,0-5-13-16,3 0-2 0,0 0-1 0,-1 0 0 15,1-5 1-15,3 0 0 0,-3-1 0 0,0-2 0 0,0 1 28 0,0-1-9 16,-3-3 9-16,-3 3 0 0,0-2 0 0,-3-1 0 0,0 0 0 16,-3 3 8-16,-3 0 0 0,-3 1 1 0,0 1 0 0,-3 1 0 15,0 0 20-15,-3 2 4 0,0 3 1 0,0 3 0 16,0 5-34-16,0 2 0 0,-3 1 0 0,4 2 0 16,-4 6 0-16,3-1 10 0,0 3-2 0,3 3 0 15,0 0-8-15,0 0 0 0,6 2 0 0,0-5 0 16,6 0-12-16,0 1-4 0,0-4 0 0,6-2-1 15,0 0-53-15,0-3-10 16,0 0-3-16,3 1-817 0</inkml:trace>
  <inkml:trace contextRef="#ctx0" brushRef="#br0" timeOffset="153348.0152">17974 12356 2257 0,'0'0'49'0,"0"0"11"0,0 0 1 0,3-5 3 0,3 2-51 0,-6 3-13 16,0 0 0-16,0 0 0 0,0 0 11 0,0 0-1 16,6 0 0-16,-6 0 0 15,6 3-48-15,0-1-10 0,3 1-1 0,-3 2-920 0</inkml:trace>
  <inkml:trace contextRef="#ctx0" brushRef="#br0" timeOffset="153973.0883">19891 12396 1584 0,'0'0'35'0,"0"-6"7"0,0 1 2 0,0 0 0 0,0 2-36 0,0 3-8 0,-3-5 0 0,3 5 0 16,-3 0 48-16,3 0 8 0,-6 3 2 0,3 5 0 15,-3 2-41-15,3 3-8 0,0 6-1 0,0 2-8 16,1 5 26-16,-4 6-2 0,0 3 0 0,0 4 0 16,-3 1-14-16,0 2-10 0,0 1 12 0,-3 2-12 15,3 0 8-15,0 0-8 0,-3-3 0 0,0 0 0 16,3 3 0-16,0 0 0 0,0-5 0 0,4 0 0 16,-1-9-9-16,0 1-9 0,0 0-2 0,3-8 0 15,0-1-41-15,0-4-9 16,0 0-2-16</inkml:trace>
  <inkml:trace contextRef="#ctx0" brushRef="#br0" timeOffset="154301.2416">19662 13020 1650 0,'0'0'47'0,"-6"0"9"0,0-2-44 0,6 2-12 16,0 0 0-16,-3-3 0 0,0 0 16 0,3 3 0 15,0 0 1-15,3 0 0 0,3-2-17 0,3-4-9 16,0 1 1-16,3 0 0 0,3-3 8 0,3 0-12 0,2-3 12 15,1 3-12-15,3 0 12 0,0-2 0 16,0-1 0-16,0 3 0 0,2 0 0 0,-2 3 0 0,3 0 0 0,-3 2 0 16,-6 3 0-16,2 3 0 0,-2 2-9 0,-3 0 9 15,0 1 0-15,-6 2 0 0,3 2 0 0,-3 3 8 16,0 1-8-16,-3 1 0 0,-3 9 0 0,-3-5 0 16,3 2 12-16,-3 0-4 0,-3 0 0 0,3 0 0 15,-3 1 8-15,3-1 0 0,-3-3 1 16,0-2 0-16,0 3 8 0,3-6 2 0,3 0 0 0,-3-2 0 15,3-3-27-15,0 0-11 0,3 0 1 0,0-6 0 16,3 1 10-16,-3-6 14 0,2 1-3 0,4-6-1 16,3 0-10-16,0-6 0 0,0 1-12 0,3-5 12 15,3-1-141-15,0 1-21 0,-4-6-4 16</inkml:trace>
  <inkml:trace contextRef="#ctx0" brushRef="#br0" timeOffset="154473.1387">20427 12983 1235 0,'0'0'35'0,"-3"11"8"16,3-3-35-16,-6 5-8 0,-3 5 0 0,-3 4 0 0,-3 4 94 0,0 0 17 15,4 4 3-15,-4 1 1 0,0 6-34 0,-3 0-6 16,6 0-2-16,-3 3 0 0,0 5-25 0,0-3-6 16,4 3-1-16,-1 0 0 0,-3-2-26 0,6-6-6 15,0-3-1-15,0 1 0 0,3-6-8 0,3 0 0 16,0-3 0-16,0-2 0 16,6-3-47-16,-3-5-5 0,0 0 0 0,3-5-1 15,3-4-47-15,-3-4-8 0,-3-3-3 0</inkml:trace>
  <inkml:trace contextRef="#ctx0" brushRef="#br0" timeOffset="154676.2813">20558 12901 1206 0,'0'0'26'0,"0"11"6"0,-3 2 0 0,0 5 3 0,0 6-35 0,-3 3 0 0,0 2 0 0,-3 0 0 15,3 3 35-15,-3-1 0 0,-3 1 0 0,-2 3 0 16,2-4-12-16,-3 4-3 0,0-4 0 0,3 1 0 16,3-3-2-16,-3-2-1 0,0-3 0 0,3-1 0 15,0-1-17-15,3-4-9 0,0-2 1 0,3-3-422 16,3-2-84-16</inkml:trace>
  <inkml:trace contextRef="#ctx0" brushRef="#br0" timeOffset="155160.709">20469 12986 1537 0,'18'-19'33'0,"-10"11"7"0,-2-2 2 0,6-1 2 0,3 1-35 0,-3-4-9 15,3 4 0-15,-3-1 0 0,3 1 14 0,-3 2 1 16,-3 2 0-16,3 4 0 0,-1-1-15 0,1 3 0 16,-3 0 0-16,3 5 0 0,-3 1 0 0,0 2 0 15,-3 0 0-15,-3 2 0 0,0 3 8 0,-3 1 0 16,0 1-8-16,-6 1 12 0,3 0 3 0,-6 3 0 15,0-1 0-15,-3 3 0 0,0-2 21 0,0-3 4 16,4 0 0-16,-7-3 1 0,3 0 11 0,3 0 3 16,-3-2 0-16,3 0 0 0,0-1-26 0,3 1-5 15,3-3 0-15,3 0-1 0,0-1-14 0,3-1-9 0,3 2 12 0,3-3-12 16,0-2 0-16,3 2 0 0,3-2 0 0,0-1 0 16,2-2 0-16,1 0 0 0,3-5 0 15,0 2 0-15,0-2 0 0,3-3 0 0,-1-3-9 16,1 1 9-16,0-6-8 0,0 3 8 0,0-3-8 0,-1 0 8 15,-2-5-8-15,0 2 8 0,-3-2-8 0,-3 5 8 16,0-2-8-16,-6-1 8 0,-3 1-8 0,0-1 8 16,0-2-11-16,-6 3 11 0,-3 2-13 0,0 0 5 15,0 3 21-15,-3-1 5 0,-3 4 1 0,3 2 0 16,-6 0-9-16,3 5-2 0,0 1 0 0,-6 2 0 16,-3 5-8-16,3 0 0 0,6 3 0 0,-2 3 0 15,-4 2 0-15,3 3 0 0,3 5 0 0,-3 0-11 16,3 0 11-16,3 3 0 0,0 0 0 0,3 2 0 15,0-2 0-15,6 0 0 0,0-3 0 0,6 0 0 0,-3-2-12 16,6-1-1-16,3-2 0 0,0-3 0 16,0-2-51-16,5-3-9 0,4 0-3 0,0-5-766 15</inkml:trace>
  <inkml:trace contextRef="#ctx0" brushRef="#br0" timeOffset="155410.7412">21231 12779 1489 0,'-18'-8'42'0,"12"8"10"0,-3-2-42 0,-3-1-10 16,-3 3 0-16,3 0 0 0,-3 3 62 0,3-1 10 0,1 4 3 0,-1-1 0 15,3 0-40-15,0 3-8 0,3 0-2 0,3 0 0 16,0 3-25-16,3-1 0 0,3 4 0 0,0-1 0 16,3 3-9-16,0-3 9 0,0 5 0 0,0-2 0 15,3 3 0-15,-6-1 0 0,3 6 0 0,-4 0 0 16,1 0 14-16,-3 0-3 0,0-3-1 0,0 0 0 15,-3 0 14-15,1 0 4 0,-4-2 0 0,0-1 0 16,-3 1-6-16,0-3-1 0,0 0 0 0,-3-3 0 16,3 3-37-16,-3-6-7 0,-3 1-1 0,0-1-841 15</inkml:trace>
  <inkml:trace contextRef="#ctx0" brushRef="#br0" timeOffset="155988.9727">18201 12779 1483 0,'-9'6'32'0,"3"-4"8"0,0 1 0 0,-3-3 2 0,3 5-34 0,0-2-8 16,0 0 0-16,3-1 0 0,0-2 86 0,3 0 15 15,0 0 3-15,0 0 1 0,0 0-34 0,0 0-7 16,12 0-2-16,3 0 0 0,3-8-2 0,-1 3 0 16,4 0 0-16,3-3 0 0,0 2-31 0,-3 1-6 15,0 3-2-15,-1-4 0 0,1 4-34 0,3-1-7 16,0 0-2-16,-3-2-669 15,3 5-133-15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14:50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2889 3794 992 0,'0'0'28'0,"0"0"7"0,0 0-35 0,0 0 0 16,0 0 0-16,0 0 0 0,0 0 90 0,0 0 11 15,0 0 3-15,0 0 0 0,0 0-60 0,0 0-12 16,0 0-3-16,0 0 0 0,0 0-5 0,0 8-2 16,0-8 0-16,0 0 0 0,0 0-6 0,0 8 0 15,0-8-1-15,3 5 0 0,-3-5-3 0,0 6-1 16,0-6 0-16,0 0 0 0,0 0-3 0,0 0 0 15,0 0 0-15,3 5 0 0,-3-5 11 0,0 0 1 16,0 0 1-16,0 0 0 0,0 0 10 0,0 0 1 16,6 3 1-16,-6-3 0 0,9 2-7 0,3-2-2 15,-6 0 0-15,3 0 0 0,0 3-11 0,0-3-2 0,3 0-1 16,-1 0 0-16,1 0 8 0,3 0 2 16,3 2 0-16,0-2 0 0,0 0-20 0,3 0 0 15,-4 3 0-15,1-3 0 0,0 0 0 0,3 0 0 0,0 3 0 16,-6-1 0-16,3 1 0 0,-1-3 0 0,1 3 0 0,0-3 0 15,-3 0 0-15,0 0 0 0,0-3 8 16,0 3-8-16,0 0 29 0,-1 0-1 0,1 0 0 0,0 0 0 16,0-3 4-16,3 3 1 0,-6-2 0 0,6 2 0 15,0-3-12-15,-1 0-2 0,-5 1-1 0,0-1 0 16,-3-2-8-16,3 2-2 0,0 1 0 0,-3-1 0 16,3-2 1-16,-3 2 0 0,-3 3 0 0,3 0 0 15,0-8-1-15,-9 8 0 0,6-5 0 0,0-1 0 0,-1 4 5 16,-5 2 1-16,3-5 0 0,-3 5 0 15,0 0-3-15,0 0-1 0,0 0 0 0,0 0 0 0,0 0-10 16,0 0 12-16,0 0-12 0,0 0 12 0,0 0-12 16,0 0 0-16,0 0 9 0,6-3-9 0,-6 3 0 0,0 0 0 15,0 0 0-15,3-3 0 0,-3 3 0 0,0 0 8 16,0 0-8-16,0 0 0 0,0 0 0 0,0 0 9 16,0 0-9-16,0 0 0 0,0 0 0 0,0 0-22 15,0 0 3-15,0 0-725 16,0 0-146-16</inkml:trace>
  <inkml:trace contextRef="#ctx0" brushRef="#br0" timeOffset="1218.8795">4089 3418 1483 0,'0'0'32'0,"0"-8"8"0,3 3 0 0,-3-3 2 0,0 3-34 0,0-3-8 16,3 3 0-16,-3 2 0 0,0-2 24 0,0 5 4 15,0-3 0-15,0-2 0 0,0 5-12 0,0 0-3 16,0 0 0-16,0 0 0 0,0 0-3 0,0 0-1 0,0 0 0 0,-3 10 0 16,0 1-9-16,3 0 12 0,-3 2-12 0,3 0 12 15,0 3-12-15,-3 2 0 0,3 1 0 0,0 2 8 16,3 0-8-16,-3 3 0 0,-3 0 0 0,3 5 0 16,0 0 8-16,0 0 0 15,-3 0 0-15,0 3 0 0,0 3-8 0,3-4 0 0,-6 1 0 16,3-6 0-16,-3 4 0 0,3-4 0 0,0-2 0 0,-3-3 0 15,3 0 0-15,0 0 0 0,3-2 0 0,0-3 0 16,0 0 9-16,0-3 0 0,3-3 0 0,0-2 0 16,3 0 6-16,-6 0 1 0,0-8 0 0,6 6 0 15,0-4 4-15,-6-2 2 0,0 0 0 0,0 0 0 16,6-5 17-16,0 0 3 0,3-6 1 0,-6 3 0 16,3-3-27-16,0-2-6 0,0 0-1 0,-3 0 0 15,2-3-9-15,1 0 12 0,0 0-12 0,0-2 12 16,3-1-12-16,0 3 0 0,0-2 0 0,3-1 0 0,-3 3 0 15,0 3 0-15,3-3 0 0,0 3 0 0,0 2 0 16,0 3-11-16,-1 1 11 0,1 4-8 0,0-2 8 0,0 5 0 16,0 0-9-16,3 5 9 0,0 0-16 0,-3 0 2 15,3 3 0-15,-4 3 0 0,4 0-2 0,-3-3-1 16,-3 2 0-16,0-2 0 0,0 3 7 0,-3-3 2 16,-3 2 0-16,3-2 0 0,-3 0 8 0,-3 0 0 15,-3 0 0-15,0 2 0 0,0-2 0 0,0 3 11 16,-6 0-3-16,0-1 0 0,-3 1 4 0,-3-3 0 15,3 2 0-15,-2-2 0 0,-1 0 0 0,0-3 1 16,0 1 0-16,3 2 0 0,-3-3-13 0,0 0 9 16,3-2-9-16,0 2 8 0,1-2-8 0,2-3 0 0,0 0 0 15,0 0 0-15,3 0-13 0,0 0-5 0,6 0-1 0,-3 0 0 32,0 0-39-32,3 0-8 0,0 0-2 0,0 0-480 0,6-5-97 0</inkml:trace>
  <inkml:trace contextRef="#ctx0" brushRef="#br0" timeOffset="1578.1077">4669 3829 1105 0,'0'0'24'0,"0"0"4"0,0 0 2 0,0 0 2 0,0 0-32 0,0 0 0 0,0 0 0 0,-6 5 0 16,3-3 62-16,-6 1 6 0,0 5 0 0,0-3 1 15,0 3-32-15,1 0-6 0,-1 3-2 0,0-1 0 16,0 1-1-16,0 0-1 0,0 2 0 0,0 0 0 15,6 0-14-15,-3 0-2 0,3 1-1 0,0-4 0 16,3 4-10-16,3-4 0 0,0 1 9 0,3-3-9 0,3-3 0 0,0 3 8 16,3-6-8-16,-3 1 0 0,3-3 21 0,-1-3 0 15,1-2 0-15,3 0 0 16,-3 0 24-16,0-6 5 0,0 0 1 0,0 1 0 0,-3-3 3 0,0 2 1 16,0 0 0-16,-3-2 0 0,0 0-12 0,-3 0-3 15,0 2 0-15,-6 1 0 0,0-1-12 0,0 0-4 16,-3 1 0-16,0-1 0 0,-3-2-15 0,0 2-9 15,3 1 10-15,-3-1-10 0,3 6 0 0,0-3-16 16,0 0 1-16,0 3 1 16,3 0-38-16,3 5-7 0,0 0-1 0,0 0-1 15,0 0-50-15,0 0-9 0,3 5-3 0,3 0-663 16</inkml:trace>
  <inkml:trace contextRef="#ctx0" brushRef="#br0" timeOffset="2000.0737">5056 3813 1314 0,'0'0'28'0,"0"0"7"0,0 0 1 0,0 0 1 0,-9 5-29 0,0-2-8 0,0-1 0 0,-3 1 0 15,0 5 48-15,1-3 8 0,-7 0 1 0,0 3 1 16,6-2-26-16,-6 4-4 0,0 1-2 0,0-1 0 16,3 4-13-16,1-1-2 0,-4 0-1 0,6 3 0 15,0 0-10-15,0 0 10 0,3 2-10 0,3-2 10 16,-3 3-10-16,9-1 0 0,-3-2 0 0,6 3 0 15,3-6 0-15,-3 3 0 0,6-3 0 0,3-3 0 16,0 1 0-16,-3-3 8 0,6-3-8 0,0 1 8 16,2-4 2-16,1 1 0 0,-6-6 0 0,3-2 0 0,0 0 17 15,0-3 3-15,0 0 1 0,-3-5 0 0,0 2 14 0,-1-2 3 16,1-3 1-16,-3 3 0 0,0-6-9 0,-3-2-1 16,0 2-1-16,0-2 0 0,0 0-17 15,-3-3-3-15,-3 3-1 0,0-3 0 0,0-2-8 0,-6-1-1 16,3-2-8-16,0 0 12 0,-3 0-12 0,-3 0 8 15,0 5-8-15,3-5 0 0,0 3 12 0,0 2-3 16,3 5-1-16,0-7 0 0,-2 7 0 0,2 3 0 16,0 0 0-16,3 3 0 0,0 5-8 0,0-5 0 15,-3 0 0-15,3 5 0 0,3 0 0 0,-3 0 0 16,0 3 0-16,0-1 0 0,3 1-20 0,-3 5 3 0,0 0 1 16,0-2 0-1,0 2-28-15,0 0-4 0,0 0-2 0,0 0 0 16,0 0-34-16,8 5-6 0,-2 0-2 0,3 3-728 0</inkml:trace>
  <inkml:trace contextRef="#ctx0" brushRef="#br0" timeOffset="2453.2005">5196 3786 1191 0,'0'0'26'0,"0"0"6"0,0 0 0 0,0 0 2 0,-6 3-34 0,0-1 0 0,6-2 0 0,-3 6 0 16,-3 2 28-16,3-3 0 0,0 6-1 0,0-1 0 16,0 3 1-16,3-2 1 0,0 2 0 0,0 3 0 0,3-3 0 15,-3 1 0-15,3-4 0 0,3 3 0 16,-3-2-6-16,6 2-2 0,-3 0 0 0,3-2 0 0,0-3-9 0,0 3-1 16,0-4-1-16,0-1 0 0,3-4 15 0,-1 1 3 15,1-3 1-15,0 0 0 0,3-3 11 0,-6 1 3 16,0-4 0-16,0 1 0 0,3-3-12 0,0 0-3 15,0-2 0-15,0-1 0 0,-1 1-16 0,1-4-3 16,-6 1-1-16,3 0 0 0,0 0-8 0,0-1 0 16,0 1 0-16,-3 0 0 0,3 2 0 0,-3-2 0 15,3 5 0-15,-6 0 0 0,3 0 0 0,-6 8 0 16,0 0 0-16,0 0-11 0,0 0-5 0,0 0-2 16,3 8 0-16,3 3 0 0,-3 5 10 0,-3 0 8 15,-3 5-12-15,3 0 12 0,-3 0 0 0,3 3 0 16,-6 2 12-16,0 3-3 0,0-2 19 0,0 5 4 0,-3 2 1 0,3 0 0 15,-6-2 1-15,6 3 0 0,0-4 0 0,-3 1 0 16,3 0-16-16,0-3-3 0,0 0-1 0,3-2 0 16,0-4-14-16,0 1 9 0,3 0-9 0,0 0 8 31,3-6-27-31,0 1-5 0,0-1-2 0,3 1-620 0,3-3-124 0</inkml:trace>
  <inkml:trace contextRef="#ctx0" brushRef="#br0" timeOffset="3422.2359">6196 3918 1173 0,'-6'-7'25'0,"3"4"6"0,0-2 1 0,0-1 2 0,0-2-34 0,-3 3 0 0,3-3 0 0,-3 3 0 16,0-3 67-16,0 0 6 0,-2 3 2 0,2-1 0 16,0 1-15-16,3 0-4 0,-6 0 0 0,0-1 0 15,0 4-9-15,0-1-3 0,3 0 0 0,-3 3 0 16,0 0-22-16,3 3-5 0,-3 0-1 0,3 2 0 15,-3 0-16-15,3 0 0 0,3 1 0 0,0 2-9 16,-3 2 9-16,6-2-8 0,0 3 8 0,0-3-8 16,6 0 8-16,0 2-8 0,0-4 8 0,0 1-8 15,3-4 8-15,0 0 0 0,0-1 0 0,3-2 0 0,0 0 0 16,-3-2 0-16,3-1 8 0,0-2-8 0,0-3 20 0,-4 0 0 16,1 0 0-16,0 0 0 0,-3-2 2 0,3-1 0 15,-6-2 0-15,3 2 0 0,-3-2-2 0,-3 2-1 16,0 1 0-16,0-1 0 0,-3 3-8 0,3 8-2 15,-3-5 0-15,3 5 0 0,0 0-1 0,-3-5 0 16,3 5 0-16,0 0 0 0,0 0-8 0,0 0-11 16,0 0 3-16,0 5 0 0,3 0 8 0,3 0-10 15,0-2 10-15,0 2-10 0,3-2-1 0,3-3 0 16,-3-5 0-16,3 2 0 0,3-2-1 0,-1-3 0 16,-2-3 0-16,3-2 0 0,3-3-3 0,3-2-1 15,-6-3 0-15,3-3 0 0,0 0-6 0,2-3-2 16,-2 1 0-16,-6-3 0 0,3 0 7 0,-3 2 1 0,0-7 0 0,-6 2 0 15,-3 0 2-15,0 3 1 0,0-2 0 0,-3 7 0 16,0-3 1-16,0 1 0 0,-3 10 0 0,0 0 0 16,0 6 12-16,-3 7 16 0,0-2-3 0,0 10-1 15,0-2-12-15,-3 7 0 0,0 9 0 0,0 7-10 16,-3 1 10-16,-3 4-12 0,1 6 12 0,-1 8-12 16,-3 3 12-16,6 2 0 0,-3 6 0 0,3 2-8 15,0 3 8-15,3-3-12 0,0 0 12 0,6-2-12 16,3-1 12-16,0-2 8 0,0-5-8 0,3 0 11 15,3-3-3-15,3-3 0 0,3-5 0 0,0-3 0 16,0-5-8-16,0 0 0 0,3-5 0 0,-3-3-11 16,5-2 11-16,-2-6 0 0,0-2 8 0,-3-3-8 15,0-3 23-15,0-2 0 0,0-6 0 0,0 0 0 16,0-2 13-16,-6-5 4 0,0-1 0 0,0-5 0 0,-1 0-12 16,-5-5-3-16,0-3 0 0,-2 3 0 15,-4-3-9-15,-3 0-3 0,0-2 0 0,0 2 0 0,0 3 3 0,-3 2 1 16,0 4 0-16,0 1 0 0,0 4 1 0,3 2 0 15,0 3 0-15,-3 5 0 0,1 0-29 0,2 0-5 16,0 5-2-16,0 0-626 16,0 0-126-16</inkml:trace>
  <inkml:trace contextRef="#ctx0" brushRef="#br0" timeOffset="3906.517">7131 3389 1384 0,'0'0'39'0,"-3"8"9"0,0 5-38 0,0 3-10 16,0 3 0-16,0 5 0 0,0 2 28 0,-3 3 3 16,3 6 1-16,-3 2 0 0,3 5 0 0,-3 0 1 15,0 1 0-15,3 2 0 0,-3-3-17 0,0 0-4 16,3-2-1-16,0 0 0 0,-3-6-3 0,3 1 0 16,0-1 0-16,0-5 0 0,0 3-8 0,3-6 8 15,-3 1-8-15,3-6 8 0,0 0-8 0,-3-8 0 16,0 0 9-16,3 1-9 0,-3-6 0 0,3 0 0 0,0-8 0 15,0 0 0 1,0 0-48-16,0 0-5 0,3-8-1 0</inkml:trace>
  <inkml:trace contextRef="#ctx0" brushRef="#br0" timeOffset="4677.2091">6973 3641 957 0,'0'0'20'0,"0"0"5"0,0 0 1 0,6 5 2 0,0 0-28 0,0 1 0 0,0 1 0 0,3-1 0 16,0 2 31-16,0-3 0 0,2 3 0 0,4-3 0 16,0 3 7-16,0-5 2 0,3-3 0 0,0 0 0 15,-3-3-5-15,3-2-1 0,5 0 0 0,1-3 0 16,-6 0-19-16,3-6-4 0,-3 1-1 0,0-3 0 16,-1 1-1-16,-2-1 0 0,-3-3 0 0,0 3 0 15,6-5 2-15,-9 3 0 0,-3-1 0 0,3-2 0 0,-3 0 10 16,-3 2 3-16,0-2 0 0,0 2 0 0,-3 4-4 0,0-4 0 15,0 6 0-15,0 0 0 0,0 2 3 0,-3 6 0 16,0-3 0-16,3 8 0 0,0 0-12 0,-3 8-3 16,-6-3 0-16,3 6 0 0,3 5-8 0,-6 7-11 15,0 6 3-15,3-2 0 0,-6 7 8 0,3 3-8 16,-3 6 8-16,0-1-8 0,1 0 8 0,-1 1 0 16,3-1 0-16,3-2-8 0,-3-3 8 0,3-6 0 15,3 1 0-15,0 0 8 0,3-8 4 0,-3 2 0 0,0-7 1 16,3 2 0-16,3-5 7 0,0 0 0 0,-3-3 1 0,3 0 0 15,-3-2-2-15,3-6-1 0,-6 3 0 0,3-5 0 16,0-3 3-16,0 0 1 0,0 0 0 0,0 0 0 16,0 0 9-16,0 0 1 0,6-6 1 0,3-2 0 15,0-5-10-15,0 0-3 0,3 0 0 0,-3-1 0 16,-1-1-12-16,4-4-8 0,-3 3 8 0,3-2-8 16,0 2 0-16,-3 0 0 0,0 0 0 0,0 3 0 15,0 0-9-15,3 5 0 0,-3-3 0 0,-3 6 0 16,0-1-5-16,2 4-1 0,4 2 0 0,-3 0 0 15,0 5-13-15,0 3-2 16,-3 3-1-16,3-1 0 16,0 6 3-16,0-3 0 0,-3 3 0 0,0 3 0 0,3-3 8 0,0-1 1 15,-6 1 1-15,6 0 0 0,-3-3 8 0,-1 1 2 16,1-6 0-16,-3 0 0 0,6-1 8 0,-3-1 0 16,0-1-9-16,0-5 9 0,0 3 9 0,0-6 7 15,3 0 0-15,-3-2 1 0,0 0-5 0,-3-3-2 16,3-3 0-16,3 1 0 0,3-1-2 0,-3-2 0 15,-9-3 0-15,3 0 0 0,3 0-8 0,-3-2 12 0,-6-1-12 16,3 3 12-16,0-2-12 0,-3-1 0 0,-3 1 0 16,0 2 8-16,-3 0-8 0,0 5 0 0,3 1 0 0,0 5 0 15,-6-1-9-15,3 4 9 0,0 4-12 0,3 4 12 16,-3 4-10-16,0 1 10 0,-3 2-8 0,4 3 8 16,2-3 0-16,-3 3 0 0,0 3 0 0,3-4 0 15,6 1 0-15,-3 0 17 0,3 0-2 0,0 3-1 16,3-4-3-16,0-1-1 0,6-1 0 0,-3 0 0 15,0-2-10-15,2 2 0 0,7-5 0 0,-3 0 0 16,0 0-11-16,3-6-4 0,0 4-1 0,6-4 0 31,3-2-29-31,-4 0-7 0,4-2 0 0,-3-4-729 0</inkml:trace>
  <inkml:trace contextRef="#ctx0" brushRef="#br0" timeOffset="5380.2108">8429 3810 1468 0,'0'0'32'0,"0"0"8"0,0 0 0 0,0 0 1 0,-6 0-33 0,3-8-8 0,0 3 0 0,-3 2 0 15,0 0 91-15,0 1 16 0,3-3 3 0,-3 2 1 16,0 0-47-16,-3 1-8 0,0 2-3 0,0 0 0 15,0-3-25-15,0 6-4 0,-3 2-2 0,0 0 0 16,0 0-22-16,1 6 8 0,-1-3-8 0,0 3 0 16,-6 2 0-16,9 3 0 0,0 0 0 0,0 5-8 15,3 0 8-15,-3 0 0 0,6 0 0 0,3 0 0 16,0 3-8-16,3-3 8 0,0-2-8 0,3-3 8 16,6 0-13-16,-3 0 2 0,3-3 1 0,0 0 0 15,6-5-1-15,0 0 0 0,2 0 0 0,-2-6 0 16,3-2 11-16,3 0-8 0,0-5 8 0,0 0-8 0,2-6 8 15,-2 1 0-15,3-1 0 0,0-5 0 16,-1-2-37-16,1-3-3 0,0-1 0 0,3 1 0 16,-6-5 10-16,2-3 2 0,-5 0 0 0,0-3 0 15,0 0 0-15,-3-2 1 0,-6-3 0 0,3 2 0 16,-4 1-29-16,-5-1-7 0,3 4-1 0,-3 4 0 0,0-2 52 0,-3 3 12 16,3 4 0-16,-3 1 0 0,-3 8 15 0,0-5 2 15,0 7 1-15,0 0 0 0,-3 3 22 0,0 3 4 16,0 3 0-16,3 2 1 0,-6 5-23 0,-3 0-5 15,0 6-1-15,1 5 0 0,-1 2-16 0,0 1 0 16,0 2 0-16,-3 5 0 0,3 6 0 0,0 0 0 16,-3 5 0-16,3 0 0 0,0 0 11 0,3 0-2 0,3-3 0 15,0 1 0-15,0-6-1 0,3-3 0 0,3 1 0 0,0-3 0 16,0-3-8-16,3 0 0 0,0-3 0 0,0-2-11 31,3-3-14-31,0-2-3 0,0 0-1 0,0-3 0 16,0-3-20-16,3-2-4 0,0-3-1 0,-1 0-410 0,4-6-83 0</inkml:trace>
  <inkml:trace contextRef="#ctx0" brushRef="#br0" timeOffset="5723.9992">9080 3776 1414 0,'-6'-16'31'0,"3"10"6"0,0-1 2 0,-2-1 1 16,-4 0-32-16,0 0-8 0,3 2 0 0,-3 1 0 15,0 5 55-15,0 0 9 0,0 0 1 0,-3 3 1 16,0 5-37-16,3 0-7 0,-3 2-2 0,0 6 0 0,1 0-3 15,-4 5-1-15,3-2 0 0,3 4 0 0,0 1-3 0,0 3-1 16,3-3 0-16,0-1 0 0,0 1-1 0,3-3-1 16,0 3 0-16,3-5 0 0,0 2-10 0,0-5 8 15,6 0-8-15,0-3 8 0,0 0-8 0,0-2 12 16,0-3-12-16,3 0 12 0,0-6-12 16,0-2 0-16,0-2 0 0,3-4 8 0,-1 1 4 0,1-3 0 15,-3 0 0-15,0 0 0 0,3-5-12 0,-3 2 0 16,3-2 0-16,-3 2 8 0,-3-2 8 0,3 0 2 15,-3 2 0-15,3 1 0 0,-6 2-27 0,3 3-6 16,-3-3-1-16,-3 8 0 0,0 0 16 0,0 0 13 16,0 0-2-16,3 5-1 0,-3 3-2 0,0 0-8 15,0 5 12-15,0 3-4 0,-3 0-8 0,3 0 0 16,0 0 0-16,0-1 0 16,0 1-40-16,0 0-12 0,5 0-4 0,1-3-511 0,3-2-102 15</inkml:trace>
  <inkml:trace contextRef="#ctx0" brushRef="#br0" timeOffset="6130.2968">9476 3794 1465 0,'0'0'32'0,"0"0"6"0,0 0 2 0,-6-3 2 0,0-2-34 0,-3 0-8 0,0 2 0 0,1 3 0 15,-1 0 47-15,0 3 7 0,-3-3 2 0,0 3 0 0,3 2-7 16,-3 0-1-16,0 0 0 0,0 6 0 16,0-6-28-16,3 3-7 0,-3 0-1 0,4 3 0 15,-1-1-1-15,3 1-1 0,0 0 0 0,0-1 0 0,3 1-10 0,0-1 0 16,3-2 0-16,3 3 8 0,0-3-22 0,3 2-5 16,0-2-1-16,3 0 0 0,3-3 4 0,-1 6 0 15,4-3 0-15,0 0 0 0,-3 3 16 0,3-4 0 16,-3 1 0-16,3 0 0 15,-3 3-28-15,-3-3 0 0,0-3 1 0,-4 3 0 0,4 0 27 0,-3 0 0 16,-6-3 0-16,0-5 0 0,0 8 17 0,-6 0 9 16,3-3 2-16,-3 1 0 0,-2 2 28 0,-1-3 7 15,-3 3 1-15,3 0 0 0,-3 0-26 0,0-3-5 0,-3 3-1 16,3-3 0-16,-3 1-16 0,3-1-3 0,0-3-1 16,4 1 0-1,-1 0-35-15,3-3-7 0,0-3-2 0,0 3 0 16,6 0-60-16,-3-5-13 0,3-6-3 0,3-2 0 0</inkml:trace>
  <inkml:trace contextRef="#ctx0" brushRef="#br0" timeOffset="6458.4682">9676 3762 1378 0,'0'0'30'0,"-6"0"6"0,0-2 2 0,0 2 2 15,-3 2-32-15,0-2-8 0,0 0 0 0,-3 0 0 16,3 6 52-16,0-4 10 0,3 4 2 0,-3 2 0 0,3-1-36 0,0 1-8 16,4 3 0-16,2-8-1 0,0 7-19 0,5-2 0 15,1 0-13-15,0 3 5 0,6-1-12 0,0 1-3 16,0-1 0-16,0 4 0 0,0-4 2 0,0 3 0 16,0-2 0-16,0 0 0 0,-3 2 9 0,-1 0 1 15,-2-2 1-15,0 2 0 0,0 0 10 0,-3 0 0 16,0 1 0-16,-3-4 8 0,-6 3 26 0,6-2 6 15,-6-3 0-15,0 3 1 0,-3-1 43 0,1 1 8 16,-4-1 1-16,0 1 1 0,-3-3-9 0,0 0-1 16,-3 0-1-16,3-3 0 0,0 3-43 0,0-3-9 15,-2-2-2-15,-1-1 0 0,3-2-40 0,0 0-8 16,3 0-1-16,3-5-666 0,0 0-133 0</inkml:trace>
  <inkml:trace contextRef="#ctx0" brushRef="#br0" timeOffset="6942.8803">10104 3913 1699 0,'0'0'37'0,"0"0"8"0,0 0 2 0,0 0 1 0,0 0-39 0,0 0-9 0,0 0 0 0,0 0 0 15,0 0 51-15,6 0 8 0,0-2 1 0,3 2 1 16,-3 0-34-16,3 0-7 0,3 0-2 0,0 2 0 15,3 1-8-15,0-1-2 0,-1 1 0 0,4 0 0 16,0 2 0-16,3 3-8 0,0-3 12 0,3 3-4 16,2-2-8-16,4 1 0 0,-3 1 0 0,6-2 0 31,-3 2-23-31,2-6-6 0,1 4-2 0,3-4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20:28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7044 5162 1123 0,'0'0'24'0,"0"0"6"0,0 0 1 0,0 0 1 0,0 0-32 0,0 0 0 0,0 0 0 0,0 0 0 16,0 0 24-16,0 0 0 0,6 3-1 0,0-1 0 15,3-2-13-15,0 3-2 0,0-6-8 0,3 3 12 16,3 0 4-16,0 0 1 0,3 0 0 0,2 3 0 16,4-3 0-16,0 5 0 0,3-2 0 0,-3 2 0 15,0-2-6-15,2 2-2 0,1 0 0 0,3 1 0 31,-3-1 6-31,2-2 1 0,1 2 0 0,3-2 0 0,-3 2 1 0,2 3 1 16,1-6 0-16,-3 4 0 0,6-1-3 0,-4 3-1 16,1-3 0-16,-3 3 0 0,3-2-14 0,-4-1-16 15,1 0 3-15,0 0 1 0,3-2 12 0,-1 2 16 16,4-2-3-16,3 2-1 0,-3-2-2 0,2 0-1 16,7-3 0-16,-3 0 0 0,-1 0 0 0,1 0 0 15,0 0 0-15,-1 0 0 0,1-3-9 0,0 0 12 16,-1-2-12-16,1 2 12 0,3-2-12 0,-1-3 10 15,1 3-10-15,-6 0 10 0,-1-3-10 0,1 0 12 16,0-3-12-16,-4 0 12 0,4 1 13 0,-3-3 3 0,2-1 1 0,-5 1 0 16,3 3-12-16,-3-4-2 0,-1-1-1 0,-2 1 0 15,3 1-2-15,-3 0 0 0,-3-3 0 16,2 0 0-16,-2-2-3 0,3-1-1 16,-3 1 0-16,-1-1 0 0,4-2-8 0,0 0 0 0,0 2 0 0,-4-2 8 15,4 2-8-15,0-2 0 0,0 0 0 0,-3 3 0 16,-4-1 0-16,-2 1 0 0,0-1 0 0,-3 3 8 15,-3-5-8-15,-3 5 0 0,-3-2 0 0,0 2 0 16,-3-3 0-16,-4 3 0 0,-2 0 0 0,0-5 8 16,0 0 0-16,-2 3 0 0,-4-1 0 0,-3 1 0 15,3-1-8-15,-6 1 12 0,0-1-12 0,-3-2 12 16,-3 0-1-16,3 2 0 0,-6-2 0 0,1-3 0 16,-4 3 8-16,3-5 1 0,-3 2 1 0,-3-3 0 15,1 1 0-15,-4-3 0 0,0 2 0 0,0 1 0 16,-3-1-21-16,4 1 0 0,-7 2 0 0,3 0 8 0,-5 3-8 0,-4 0 0 15,0 2 0-15,-5 1 0 0,2 2-13 0,-3 0 2 16,4 3 1-16,-4-3 0 0,-3 5 10 0,1-2-8 16,-7 5 8-16,1 0-8 0,-1 0 8 0,4 3 0 15,-4 0 0-15,3 5 0 0,4-3 0 0,-7 1 0 16,1 2 0-16,-4 2 0 0,7 3 0 0,-4 3 0 16,-2 0 0-16,5 3-8 0,-6 2 8 0,4 3-8 15,-1 0 8-15,-2 5-8 0,5 0 8 0,1 0 0 16,2 6 0-16,6-1-8 0,1 6 8 0,-1 0 0 15,9 0 0-15,1 2-8 0,2 0 8 0,0 1 0 16,0-1 0-16,4 3 0 0,5-2 0 0,0 2 0 0,3 0 0 0,0 0 0 16,4 2 0-16,-1-2 0 0,3 3 0 0,0-3 0 15,0 3 0-15,3-3 0 0,6 0 0 0,3 0 0 16,-3 0 0-16,3-3-10 0,3 1 10 0,3 2-10 16,3 0 10-16,0 0 0 0,0 0 0 0,6 0 0 15,0-5 0-15,6 0-12 0,0-1 12 0,2-2-12 16,7 0 12-16,3-2 0 0,0-6 0 0,3 0-8 15,-1 0 8-15,4-2-8 0,3-3 8 0,-1-3-8 16,4 0 8-16,0-5 8 0,2 3-8 0,1-3 11 16,0-3-11-16,-7-2 0 0,1-3 9 0,-3 2-9 15,-3 1-24-15,-1 0-10 0,-5-3-2 0</inkml:trace>
  <inkml:trace contextRef="#ctx0" brushRef="#br0" timeOffset="6369.2032">8321 3437 1566 0,'0'0'34'0,"0"0"7"0,0 0 2 0,3-5 1 0,0-3-35 0,-3 8-9 15,0-3 0-15,-3 0 0 0,3-5 53 0,0 8 9 0,0 0 2 16,0 0 0-16,0 0-28 0,0 0-4 0,0 0-2 0,0 0 0 16,0 0-18-16,0 0-3 0,0 0-1 0,3 8 0 15,3 0-8-15,-3 3 0 0,0 2 0 0,0 6 0 16,3-1 0-16,-3 3 0 0,-3 3 0 0,3 0 0 15,0 0 0-15,0 0 0 0,0-3 0 0,3 5 8 16,-3-5-8-16,0 1 0 0,0-4 0 0,-3-2 0 16,3-3 0-16,-3-2 0 0,6-3 0 0,-6 0 8 15,3 0 10-15,-3-8 2 0,0 0 0 0,0 0 0 16,6-3-20-16,-3-2 0 0,0-1 0 0,3-4 0 16,-3-3 19-16,0-1-3 0,0 1-1 0,0-8 0 15,0 2-7-15,0-2-8 0,-3 0 11 0,3 5-11 16,-3-5 0-16,2 3 0 0,1-4 0 0,-3 1 0 0,6 5 0 15,-3-5 0-15,3 5 0 0,-3 0 0 16,3 1 0-16,0 4 0 0,0 0 0 0,-3 3 0 16,6 0 0-16,-3 3 0 0,-3 5 0 0,3-5-12 0,0 2 12 0,-6 3-11 15,6 8 11-15,0-5-10 0,-3 2 10 0,3 6-12 16,0-3 12-16,-3 2-12 0,-3 3 12 0,6 1 0 16,0-1 0-16,-3 0-8 0,0 0 8 0,0 1 9 15,-1-1-1-15,1 0-8 0,3-2 0 0,-6 2 0 16,0-5-10-16,3 2 10 0,0 1 0 0,-3-3 0 15,-3 0 0-15,3 2 0 0,-3-2 0 0,3-8 0 16,0 0 0-16,-3 6 0 0,0-1 0 0,0 0 8 0,3-5-8 16,0 6 0-16,-2-4 10 0,2-2-10 0,0 0 12 0,0 0-12 15,0 0 19-15,2-5-3 0,1-3-1 0,3 0 0 16,0 0-2-16,0-5 0 0,-3 2 0 0,3 1 0 16,0-4-13-16,-3 1 8 0,3 0-8 0,-3 0 0 15,3 0 8-15,-3-1-8 0,3 1 0 0,0 0 0 16,0 5 0-16,0-5 0 0,0 2 0 0,0 1 0 15,3 2 0-15,-3 0 0 0,0 0 0 0,0 2 0 16,2 1 0-16,-2 2-8 0,0 1 8 0,0-1 0 16,3 3 0-16,-6 0-10 0,-3 0 10 0,0 0-8 15,9 3 8-15,-6 7-12 0,3-4 12 0,-3 2-12 16,0 2 12-16,0 3 0 0,0 1 0 0,-3-1-8 16,0 8 8-16,0-8 0 0,0 3 0 0,3 0 0 15,-3 0 0-15,3 0 0 0,-3 0 0 0,0 2 0 16,3-10 0-16,-3 8 0 0,0-3 0 0,3-2 0 0,-3-3 0 15,0 0 0-15,3 0 0 0,-3-8 0 16,0 0-38-16,0 0-6 0,0 0 0 0,0 0-1 16,0 0-48-16,6 2-10 0,0-2-1 0,-6 0-667 15</inkml:trace>
  <inkml:trace contextRef="#ctx0" brushRef="#br0" timeOffset="6759.8952">8839 3474 899 0,'0'0'25'0,"0"0"7"0,0-5-32 0,3-3 0 15,0 2 0-15,0-1 0 0,-3 7 72 0,0 0 8 16,0 0 1-16,0-3 1 0,0 3-26 0,0 0-6 16,0 0-1-16,0 0 0 0,3 5 5 0,-3 3 1 15,0 3 0-15,0 2 0 0,0 0-15 0,-3 0-2 0,3 1-1 0,0 4 0 16,0-2-17-16,0 0-3 0,0 0-1 0,3 2 0 16,-3-2 1-16,3 0 0 0,-3 3 0 0,3-6 0 15,3 3-17-15,-3-3-16 0,0 0 4 0,3-8 0 16,0 6 20-16,0-6 5 0,-3 1 1 0,6-4 0 15,-3-2 2-15,0 0 0 0,0 0 0 0,3-5 0 16,0 0 8-16,-4-3 1 0,4-3 1 0,-3 3 0 16,0-5-3-16,3 2-1 0,-3-5 0 0,3 3 0 15,-3-3-22-15,0 1-8 0,-3-1 0 0,3 0 0 16,0 0 8-16,0 0 11 0,-3 0-3 0,0 3 0 16,0 2-8-16,0-2 0 0,0 3 0 0,-3 2 0 15,0 0-11-15,0 8-4 0,0 0-1 0,0-3 0 16,-3 3 7-16,3 0 1 0,0 0 0 0,0 0 0 15,-3 8-2-15,3 5 0 0,0-2 0 0,0 2 0 0,3 0 10 16,-3 3 0-16,0 0 0 0,0 0-8 16,6-3 8-16,-6 0 0 0,3-2 0 0,0 2-8 15,3 0-16-15,-3 1-4 0,3-7 0 0,0 1 0 16,-1-2-61-16,4-1-13 0,0-2-2 0</inkml:trace>
  <inkml:trace contextRef="#ctx0" brushRef="#br0" timeOffset="7119.4273">9289 3442 1321 0,'-9'-5'28'0,"3"5"7"0,0-3 1 0,0 3 2 0,0-2-30 0,0-1-8 0,-3 0 0 0,0 3 0 16,0 0 70-16,0 3 13 0,3 0 2 0,-6-1 1 15,4 1-50-15,-1 2-11 0,3 1-1 0,-3 1-1 16,3-1-23-16,0 2 0 0,3 0 0 0,0 0 0 15,3 0 0-15,3 2 0 0,-3 3-10 0,3-7 10 16,6 4-12-16,-3-2 12 0,3 0-12 0,3 3 12 16,-1-3-12-16,1-3 4 0,0 3 8 0,-3 2-13 15,3 1 13-15,0-6 0 0,-3 3 0 0,0 0-9 16,0 0 9-16,-3 0 0 0,3 0 0 0,-3 0 0 16,0 0 0-16,-3 0 0 0,-3 0 8 0,3 0-8 15,-3 2 12-15,0-2-3 0,-6 3 0 0,0-3 0 16,0 2 16-16,0-2 3 0,-3 0 1 0,-3 0 0 15,3 0-15-15,-3-3-3 0,0 3-1 0,3-2 0 16,-6-4-10-16,9 1 8 0,6-3-8 0,-6 0 8 0,-3 0-18 16,9 0-4-16,-2-5-1 0,2-3-521 15,2-3-104-15</inkml:trace>
  <inkml:trace contextRef="#ctx0" brushRef="#br0" timeOffset="7384.8822">9506 3032 1269 0,'0'0'36'0,"0"0"8"0,0 0-36 0,0 0-8 15,0 0 0-15,-3 3 0 0,-6 2 61 0,6 3 11 0,0 0 1 0,0 3 1 16,0 2-20-16,0 5-4 0,0-4-1 0,3 7 0 16,-3-3-1-16,0 3 0 0,0 3 0 0,3 3 0 15,0-4-8-15,-3 4-1 0,0 2-1 0,-3 3 0 16,3-6-10-16,-3 3-1 0,1 3-1 0,-1-3 0 15,3 0-14-15,-3 0-4 0,3-5 0 0,-3 3 0 16,3-1-8-16,0 3 0 0,0-10 0 0,3 2 0 16,-3 0 0-16,3 0 0 0,0-2 0 0,0-1-11 15,0-2-31-15,0-5-6 16,0 2-2-16,0-5-538 0,0 0-107 0</inkml:trace>
  <inkml:trace contextRef="#ctx0" brushRef="#br0" timeOffset="7619.2912">9241 3474 1450 0,'0'0'32'0,"0"0"6"0,0 0 2 0,3-5 1 0,0-3-33 0,3 0-8 16,0 0 0-16,6 0 0 0,-3 0 79 0,3 3 13 15,3-1 4-15,-1-2 0 0,1 6-37 0,0-1-7 16,6-5-2-16,-3 6 0 0,0-4-16 0,0 6-3 15,2-2-1-15,1-1 0 0,-3 3-16 0,3-3-3 16,0 1-1-16,-3 2 0 0,0-3-10 0,-1 3 0 16,1-3 0-16,-3 3-632 15,3 0-120-15</inkml:trace>
  <inkml:trace contextRef="#ctx0" brushRef="#br0" timeOffset="8589.3215">10247 3630 1274 0,'0'0'28'0,"0"0"5"0,0 0 2 0,0 0 1 0,0 0-28 0,0 0-8 0,0 0 0 0,0 0 0 15,3 8 24-15,0 0 4 0,0 3 1 0,0 2 0 16,-3 0 16-16,0 3 3 16,0 0 1-16,0-3 0 15,3 3-34-15,0 2-7 0,-3-4-8 0,0 1 11 0,0-4-2 0,0 0 0 0,3 2 0 0,-3-5 0 32,0 0-1-32,3 0 0 0,-3-8 0 0,0 5 0 15,-3 0 12-15,3-5 3 0,0 0 0 0,0 0 0 16,0 0 6-16,0 0 2 0,0 0 0 0,0 0 0 15,0 0 14-15,0-5 3 0,0-3 1 0,-3 0 0 16,6-5-25-16,-3 2-4 0,0-5-2 0,0 1 0 0,0-4-6 16,3 3 0-16,0-5-1 0,0 5 0 15,0-5-11-15,0 2 0 0,0 1 0 0,3-1 0 0,-3 1 0 16,0 5 0-16,3-3 0 0,-3 5 0 0,3-2 0 0,0 2 0 16,-3 3 0-16,0 3 0 0,3-3 0 0,-3 6-11 15,-3 2 11-15,0 0-8 0,5 0 8 0,-5 0-8 16,0 0 8-16,0 0-8 0,9 5 8 0,0 0 0 15,3 3 0-15,-3 0-8 0,-3 0-1 0,6 0 0 16,0 0 0-16,0 0 0 0,-3 0 9 0,6-3 0 16,-3 0 0-16,2 3 0 0,1-8 0 0,-3 3 0 15,3-3 0-15,0-3 0 0,0 3 0 0,-3-5 0 0,0 2 0 0,0-2 0 16,-3-3 0-16,-1 3 0 0,-2-1 0 0,0 1 0 16,-3-3 0-16,3 0 0 0,-6 0 0 0,3 0 0 15,-6 3 0-15,3-3 0 0,-3 0 0 0,0 0 0 16,0 3 0-16,0 0-12 0,0 2 12 0,-3-2-12 15,3 2 12-15,-2 3 0 0,-1-2 0 0,6 2 0 32,-6 5-26-32,-3 0-6 0,0 3-2 0,0 3 0 0,3-1 19 0,-3 6 4 0,0 0 1 0,3 2 0 15,-3 4 10-15,6-1-8 0,0 0 8 0,3 3-8 16,0 0 8-16,3-1 0 0,0-1 0 0,3-4-8 16,3 1 8-16,0-1-8 0,0-2 8 0,0-11-8 15,3 3 8-15,-3 0 0 0,0-3 0 0,2-2 0 16,4 0 0-16,-6-3 0 0,3 0 0 0,0-3 0 15,-3 0 0-15,3 1 0 0,0-3 0 0,0-1-542 16,-3-2-108-16</inkml:trace>
  <inkml:trace contextRef="#ctx0" brushRef="#br0" timeOffset="8854.9669">10982 3056 1288 0,'0'0'28'0,"0"0"7"0,0 0 1 0,-3-3 0 0,-3 3-36 0,6 0 0 15,0 0 0-15,-3 8 0 0,1 0 43 0,-1 3 1 16,-3 2 1-16,3 6 0 0,0-6-1 0,0 5 0 16,0 6 0-16,0 5 0 0,3-2-4 0,-6 2-2 0,3 0 0 0,-3 0 0 15,3 3-6-15,-3-1-2 0,0 1 0 0,-3-3 0 16,0 3-11-16,3-3-3 0,-3 3 0 0,0 0 0 15,-3-3-16-15,0 0 10 0,6 3-10 0,-2-3 8 16,-1-3-8-16,3 1 0 0,0-4 0 0,0-1 0 31,3-4-32-31,0 1-3 0,-3-6 0 0,3-3-513 0,0-2-102 0</inkml:trace>
  <inkml:trace contextRef="#ctx0" brushRef="#br0" timeOffset="9401.8997">10723 3543 1364 0,'0'0'30'0,"0"0"6"0,0 0 2 0,0 0 0 15,0 0-30-15,0 0-8 0,0 0 0 0,6-6 0 16,3 1 36-16,0 3 7 0,0-1 1 0,0 0 0 0,3-2-22 0,0 2-4 16,0 3-1-16,3-8 0 0,0 6-5 0,-1-1 0 15,1 3-1-15,0-8 0 0,-3 6-11 0,3-1 8 16,-3 0-8-16,0 3 8 0,-12 0 0 0,9-2-8 15,0-1 12-15,-9 3-4 0,0 0 2 0,9 0 0 16,0 3 0-16,-9-3 0 0,3 8 4 0,0 2 1 16,-1-5 0-16,-2 6 0 0,0 0-7 0,0-1-8 15,-2 3 11-15,2 1-11 0,0-1 8 0,-3 0-8 16,3 3 0-16,-3-3 0 0,0 3 8 0,3 3-8 0,0-1 0 16,-3 1 0-16,3-1 0 0,3-7 0 0,0-1 0 0,3 4 0 15,-4-4 13-15,4 1-4 0,0-3-1 0,0 0 0 16,0-3-8-16,0 0 0 0,3 0-12 0,0-2 12 15,-3-3 0-15,3 0 15 0,-3-3-1 0,0 1 0 16,3-4 3-16,0 1 1 0,-3 0 0 0,3-3 0 16,0-3-8-16,-3 1-2 0,-1-6 0 0,4 3 0 15,-3-3-8-15,0 0 0 0,0 0 0 0,0 0 8 16,0 3-8-16,0-3 0 0,-3 0 0 0,0 3 0 16,3-6-11-16,-3 6 3 0,3 0 0 0,-3 2 0 15,0 1 0-15,0 2 0 0,0 0 0 0,-3 5 0 16,0-5 8-16,0 8-8 0,0 0 8 0,0 0-8 15,0 0-4-15,0 0 0 0,0 0 0 0,-3 11 0 16,0 0 12-16,0-1-8 0,0 6 8 0,0-3-8 16,0 3 8-16,0 0 0 0,-3 0 8 0,6 0-8 0,-3 2 0 15,3 1 0-15,0-1 0 0,-3 1 0 0,3-3 0 16,3-3 0-16,0 0 0 0,0 0-8 16,0 1-19-16,0-9-3 0,3 3-1 0,0-3-487 15,0-2-98-15</inkml:trace>
  <inkml:trace contextRef="#ctx0" brushRef="#br0" timeOffset="9714.4337">11328 3635 882 0,'0'0'19'0,"0"8"4"0,-6 3 1 0,3 5 1 0,0-3-25 0,0 3 0 0,0-3 0 0,0 3 0 16,-3-3 61-16,6 0 7 0,0 1 2 0,-3-6 0 15,3 2-12-15,0-2-2 0,0-8-1 0,3 5 0 16,-3-5-21-16,0 0-4 0,0 6-1 0,0-6 0 16,0 0 31-16,0 0 5 0,0 0 2 0,3-3 0 15,0-2-3-15,0-1-1 0,0-4 0 0,0 2 0 16,0-3-17-16,0-2-3 0,0 0-1 0,0 0 0 16,0 2-22-16,6-5-5 0,0 3-1 0,-1 0 0 15,1-3-3-15,0 3-1 0,0-1 0 0,0 4 0 16,3-1-10-16,-6 1 12 0,3-1-12 0,0 6 12 15,-3-3-12-15,3 3 0 0,-3-1-10 0,0 4 10 16,0-1-40-16,3 0-3 0,-3 3 0 16,-1 0-567-16,1 0-114 0</inkml:trace>
  <inkml:trace contextRef="#ctx0" brushRef="#br0" timeOffset="10089.6588">11584 3797 1155 0,'0'0'25'0,"-3"8"6"0,-3 0 1 0,3 0 0 0,-3 0-32 0,3-1 0 16,-3-1 0-16,3 2 0 0,3-8 96 0,-6 5 12 15,3 0 2-15,3-5 1 0,0 0-40 0,0 0-8 16,0 0-2-16,0 0 0 0,0 0-10 0,0 0-3 16,0 0 0-16,0 0 0 0,3-8-13 0,0 0-3 0,0-2-1 15,3-1 0-15,0-2-7 0,0 0-2 0,0-3 0 0,3 0 0 16,0-2-13-16,5-1-9 0,-2 3 12 0,0-5-12 15,3 0 8-15,0 2-8 16,0-2 0-16,0 5 0 0,-3-5 8 0,3 8-8 0,-4-3 0 16,1 3 0-16,0 2 0 0,-3 3 0 0,0 0 0 0,-3 6 0 15,3-4 0-15,-9 6 0 0,0 0 0 0,6 3 0 16,0 0 0-16,0 5 0 0,-3-1-9 0,0 1 9 16,0 6 0-16,-6-1-8 0,3 3 8 0,0 2 0 15,-3 1 0-15,0-1 0 0,0 3 0 0,3 3 0 16,-3-5 0-16,3-1 8 0,0 4-8 0,3-1 8 15,-3-3-8-15,3 1 0 0,3-1 8 0,0-2-8 16,0-3 0-16,-3 1-13 0,3-4 1 0,3 1-627 16,0-1-125-16</inkml:trace>
  <inkml:trace contextRef="#ctx0" brushRef="#br0" timeOffset="10917.8681">12867 3664 1164 0,'0'0'32'0,"0"0"9"0,0 0-33 0,0 0-8 16,0 0 0-16,0 0 0 0,0 0 60 0,0 0 11 15,0-5 1-15,-3-3 1 0,3 0-4 0,-3 3-1 16,0-3 0-16,0 3 0 0,3-3-12 0,0 0-4 16,-3 0 0-16,0 0 0 0,0 0-19 0,0 0-4 15,0 0-1-15,-3 3 0 0,0 0 2 0,3-1 0 16,-3 4 0-16,0-4 0 0,0 6-30 0,-3 0 0 16,3 3-13-16,-3 2 4 0,-3 1 9 0,0 4-8 15,3 1 8-15,-2 5-8 0,-1 2 8 0,0 1 0 0,-3 5 0 16,3-1 0-16,3 4 8 0,0-1 3 0,3 3 1 15,0-2 0-15,0-3 32 0,3-1 6 16,3-1 2-16,-3-1 0 16,3-5-93-16,3-3-19 0,3-3-3 0,3 4-1 0,-3-9 64 0,0 3 0 0,3-3 0 0,3-2 10 15,-3 0 12-15,3-3 2 0,-3-6 1 0,0 4 0 16,2-4-3-16,-2-2-1 0,3-2 0 0,0-1 0 16,-3-2-13-16,3 2-8 0,-3-2 10 0,0 0-10 15,0-3 0-15,0 0-18 0,-3 3 2 0,0 0 1 16,-3 2 2-16,3 1 0 0,-3 2 0 0,0 0 0 15,0 2 13-15,-3 6 0 0,0 0 0 0,0 0-9 16,0 0 9-16,0 0-12 0,0 0 12 0,0 8-12 16,3 0 12-16,-3 3-10 0,0 2 10 0,3 0-10 15,-1 1 10-15,4-1-8 0,0 0 8 0,0 0-8 16,0-2 8-16,3-1 0 0,3 1 0 0,0-6 0 0,-3 3 0 16,6-3 0-16,0-5 0 0,0 3-8 0,0-3-1 0,-1 0 0 15,4 0 0-15,0-3-585 16,0 1-117-16</inkml:trace>
  <inkml:trace contextRef="#ctx0" brushRef="#br0" timeOffset="11761.5252">13968 3040 1537 0,'0'0'33'0,"0"0"7"0,0 0 2 0,0 0 2 0,0 0-35 0,0 0-9 16,-3-5 0-16,3 5 0 0,-6 5 41 0,3 0 7 16,0 6 0-16,-3 2 1 0,3 3-32 0,-3 11-6 15,0 2-2-15,0 5 0 0,0 3 4 0,0 3 1 16,0 2 0-16,-3 0 0 0,3 1-14 0,1 2 0 0,-1-8 8 15,0 5-8-15,0-8 0 0,-3 1 0 16,3-3 0-16,0-1 0 0,-3 1 0 0,3-5 9 0,0-4-9 16,0-1 8-16,3-1-8 0,-3-5 8 0,3-3-8 0,0-3 8 15,0 1 10-15,3-6 2 0,-3 1 0 0,3-6 0 16,0 0 15-16,0 0 3 0,0 0 1 0,0 0 0 16,0-11-6-16,3 3-1 0,3-8 0 0,-3 0 0 15,3 0-15-15,-3-2-3 0,3-1-1 0,0 1 0 16,3-3-5-16,-3 2 0 0,3 1-8 0,0-1 12 15,0 1-4-15,3 2-8 0,-1 0 11 0,1 3-11 16,0 2 0-16,3 3 0 0,0 0-10 0,0 3 10 16,-3 0-14-16,3 5 5 0,0 2 1 0,-4 1 0 15,1 5-1-15,0 0 0 0,3 0 0 0,-3 2 0 16,-3 4-1-16,-3 1 0 0,0-1 0 0,0 2 0 16,-3-1 10-16,0 1 0 0,-3 3 0 0,-3-3 0 0,0 2 0 15,-3-2 0-15,0 0 8 0,-3 0-8 0,-3 0 9 0,3-3-9 16,-6 3 12-16,3-3-12 0,-2 3 16 0,-1-3-4 15,0 0-1-15,0 1 0 16,0-6-11-16,0-1 0 0,6 1 0 0,-3 0 0 0,3-2 10 0,3-4-10 16,-3-2 12-16,9 0-12 0,0 0 8 0,0 0-8 15,-3-2 0-15,3 2 0 16,3-8-35-16,3 0-13 0,0-5-4 0,3 2-580 16,6-5-116-16</inkml:trace>
  <inkml:trace contextRef="#ctx0" brushRef="#br0" timeOffset="12339.7111">14269 3609 1173 0,'0'0'25'0,"0"0"6"0,0 0 1 0,-3 5 2 0,-3 1-34 0,-3 1 0 0,3-1 0 0,0 4 0 16,0-2 60-16,0 8 4 0,-3 0 2 0,3 0 0 16,3 0-19-16,-3-3-4 0,3 3-1 0,0 0 0 15,3-3-11-15,0 0-3 0,0-2 0 0,3 2 0 16,3-8-16-16,0 3-3 0,0 0-1 0,0-3 0 15,0 1 8-15,3-4 0 0,0-4 1 0,0-1 0 16,0 0 20-16,2-2 4 0,-2-3 1 0,3-2 0 16,-3 2-10-16,0-3-3 0,-3-2 0 0,0 0 0 15,0-1 3-15,-3 1 1 0,0 0 0 0,-3 0 0 16,0-3 6-16,0 0 1 0,-3 3 0 0,-3 0 0 16,0-1-9-16,0 1-2 0,-3 0 0 0,3 2 0 0,0 6-15 15,-3-3-3-15,6 0-1 0,-3 3 0 0,3 0-10 16,3 5 0-16,0 0-10 0,0 0 10 15,0 0-40-15,0 0-3 0,0 0 0 0,0 0 0 16,6 2-30-16,3 3-7 0,0-2 0 0,0 2-1 16,3 1-4-16,0-1-1 0,0-2 0 0,3-1 0 15,0 1-3-15,-3-3-1 0,2-3 0 0,1 3 0 16,-3 3 45-16,-3-3 9 0,0 5 1 16,0-5 1-16,-3 0 34 0,-6 0 0 0,0 0 8 0,6 0-8 0,-6 0 30 0,0 0 0 15,-3 11 0-15,0-3 0 0,0 5 29 0,-6 3 5 16,3 0 2-16,0 2 0 0,0 1-29 0,0-1-5 15,3 1-2-15,0-1 0 0,0 1-18 0,3 2-4 16,0-10-8-16,3 4 12 0,0-1-4 0,3-4-8 16,3 1 11-16,3-3-11 0,0-3 0 0,-3-2 0 0,0-1 0 0,3-4 0 15,-3-1 33-15,0-2 0 0,0 0 0 0,-1-3 0 16,-5 2 15-16,3-2 2 0,0 0 1 0,-6-2 0 16,0-3 9-16,0 2 3 0,0-2 0 0,-3 2 0 15,-3-2-22-15,0-3-4 0,-2 0-1 0,2 3 0 16,-3 2-15-16,3-2-3 0,-3 3-1 0,3-1 0 15,0-2-38-15,0 5-8 16,0 3-2-16,3-3 0 0,3 0-45 0,0 0-8 0,3 0-3 16,0-3-549-16,0 3-109 0</inkml:trace>
  <inkml:trace contextRef="#ctx0" brushRef="#br0" timeOffset="12792.8851">14733 3196 1119 0,'3'-13'24'0,"-3"10"6"0,3-2 1 0,-3 5 1 0,0 0-32 0,0 0 0 16,0 0 0-16,0 0 0 0,0 0 57 0,0 0 6 16,3 8 1-16,-3 5 0 0,0-8-24 0,0 11-4 15,0 6 0-15,-3-1-1 0,0 2 8 0,0 4 1 16,0-1 1-16,-3 4 0 0,0-1-21 0,0 0-4 16,0 0 0-16,0 0-1 0,0 0-9 0,3 0-2 15,-3-2 0-15,3 7 0 0,0-8-8 0,0 4 8 16,0-1-8-16,3-3 8 0,3-2-8 0,-3 0 0 15,6-3 0-15,-3 0 0 0,3-5 0 0,0-3 0 0,0 0 0 16,3-5 0-16,0 0 0 0,3 0 0 0,0-2 0 16,0-6 0-16,0 0 8 0,-1-6-8 0,4 1 8 0,0 0-8 15,0-3 0-15,0-3 0 0,-3 1 0 0,0-4 0 16,0 1 0-16,0 0 0 0,-6-3 0 0,3-3 0 16,-1 1 12-16,-2-3-4 0,-3 2 0 0,0 1 0 15,-3-3 0-15,0-1 0 0,0 4 0 0,-3 2 0 16,0 0-8-16,0 6 0 0,-3-1 0 0,4 3 0 15,-4 3 0-15,0-1 0 0,-3 6 0 0,0 3 8 16,0 2-8-16,0 1 0 0,-3 2-12 0,3 0 12 16,-3 2-11-16,3 6 11 0,0-3-8 0,3 3 8 15,0 3-8-15,3-1 8 0,3 1-8 0,0 2 8 16,0 0-8-16,3-5 8 0,6 0-8 0,-3 0 8 16,3-3-24-16,0 0 1 0,6-2 0 0,0-3 0 15,0 0-35-15,3-3-7 0,-1 0-2 0,4-5 0 0</inkml:trace>
  <inkml:trace contextRef="#ctx0" brushRef="#br0" timeOffset="13152.298">15278 3506 1479 0,'0'0'32'0,"0"0"8"0,-6-3 0 0,3-2 2 0,0 0-34 0,-3-1-8 15,0 4 0-15,0-1 0 0,-3 6 44 0,0-1 6 16,0 4 2-16,-3 4 0 0,0-2-30 0,-3 5-6 15,3 0 0-15,-2 3-1 0,-1 3 11 0,3-1 2 16,0 6 1-16,3-5 0 0,0 7-29 0,0-2 0 16,0 0 0-16,6-3 0 0,0 0 9 0,3 0-9 0,-3-5 8 0,3 0-8 15,3-3 0-15,3 1 0 0,-3-4 0 0,0-2 0 16,3 0 0-16,-6-8 8 0,6 3-8 0,3-1 0 16,-9-2 10-16,9 0-10 0,0-2 12 0,-3-1-12 15,3-2 13-15,-3-1-4 0,0-4-1 0,2-1 0 16,-2 1 4-16,3-4 0 0,-6-1 0 0,3 1 0 15,0 1-4-15,0 0 0 0,-3 0 0 0,0-1 0 16,-3 9-8-16,0-3 8 0,0 8-8 0,0 0 8 16,0 0 4-16,0 0 1 0,-3 8 0 0,0 0 0 15,-3 3-13-15,3 2 0 0,0 0 0 0,3 3-10 16,0-3-4-16,3 3-1 0,0-3 0 0,-3 1 0 16,6-4-49-16,3 1-11 0,-3-3-1 15,3-3-460-15,3 0-91 0</inkml:trace>
  <inkml:trace contextRef="#ctx0" brushRef="#br0" timeOffset="13511.7109">15406 3754 990 0,'0'0'21'0,"0"0"5"0,-3 6 1 0,-3 2 1 0,0-3-28 0,-3 3 0 16,6 0 0-16,-3 2 0 0,0 1 81 0,3 0 11 16,3-1 1-16,0-2 1 0,0-8-64 0,0 11-13 15,0-3-2-15,0-8-1 0,3 8 14 0,0 0 4 16,-3-8 0-16,3 5 0 0,3 0 4 0,-6-5 2 15,0 0 0-15,0 0 0 0,0 0-7 0,9-3-2 16,0 1 0-16,0-3 0 0,-1-3 0 0,4 0 0 16,0-3 0-16,0 0 0 0,0 1-4 0,0-3-1 0,0 2 0 0,3-2 0 15,-3-3-12-15,0 0-4 0,0 0 0 0,-1-2 0 16,-2 2-8-16,3 0 0 0,-3 3 0 0,0 2 0 16,-3 1-14-16,3-4 2 0,-3 9 0 0,-3-3 0 15,0 5-4-15,-3 3 0 0,0 0 0 16,0 0 0-16,0 0 4 0,0 0 0 0,0 11 0 0,-3 0 0 15,0 4 12-15,0 4 0 0,0 0 0 0,3 2 0 16,0-3 8-16,0 3-8 0,0 1 12 0,3-4-12 16,3-2 0-16,0 0 0 0,3-3 0 0,0 0 0 15,0-2-22-15,3-3 2 0,2 0 0 0,-2-3 0 16,0 3-40-16,3-3-7 0,0 1-1 0</inkml:trace>
  <inkml:trace contextRef="#ctx0" brushRef="#br0" timeOffset="14246.1684">16453 3508 1342 0,'0'0'29'0,"0"0"7"0,0 0 0 0,0 0 3 0,-6-5-31 16,3 5-8-16,3-8 0 0,0 8 0 0,0 0 51 0,0 0 9 15,0 0 1-15,0 0 1 0,0 0-34 0,0 0-6 16,0 8-2-16,0 5 0 0,3-2 2 0,0 7 0 15,-6 1 0-15,3 2 0 0,3 3 0 0,0 2 0 16,0 3 0-16,-3 1 0 0,3-4-22 0,0 3 0 16,3-2 0-16,-3-6 0 0,0 0 0 0,0 0 0 0,3-5 0 15,0 0-8-15,-3-3 20 0,0-2 5 0,3-3 1 16,0 0 0-16,-6-8 33 0,0 0 6 0,6 0 2 16,3 0 0-16,-3 0 11 0,0-6 2 0,0 1 1 15,0-6 0-15,0 1-17 0,2-3-3 16,1-6-1-16,-3 1 0 0,0-1-17 0,0-5-4 0,3 3-1 0,0-3 0 15,0 6-2-15,0-6 0 0,0 3 0 0,3 0 0 16,-3 2-28-16,0 1 0 0,0 2 0 0,0 0 0 16,-1 0-24-1,1 3-10-15,0 5-2 0,3 0-1 0,-3 0-97 0,0 3-19 16,-3 2-4-16,0 0-514 0,-6 3-102 0</inkml:trace>
  <inkml:trace contextRef="#ctx0" brushRef="#br0" timeOffset="14605.5764">16924 3559 1346 0,'0'0'29'0,"0"0"7"0,0 0 0 0,0 0 3 0,-9 0-31 0,3-3-8 16,6 3 0-16,-6 0 0 0,0 0 55 0,-3 0 9 15,0 0 3-15,3 3 0 0,6-3-17 0,-9 8-3 16,-9 0-1-16,6-1 0 0,6 1-22 0,0 3-5 16,-5 2-1-16,-4 3 0 0,0 3-6 0,3-1-2 15,3 3 0-15,-3 3 0 0,3-8 0 0,0 5 0 16,9 0 0-16,-3-2 0 0,-3-6 0 0,6 0 0 15,3 1 0-15,3-1 0 0,6-3 2 0,-3 1 0 16,-9-6 0-16,6 1 0 0,9-1 3 0,-3-3 1 16,-12-2 0-16,12-2 0 0,3-1 9 0,-4 1 3 15,1-6 0-15,3 2 0 0,-6-2 4 0,3 0 2 0,0 0 0 16,0-2 0-16,-6-3-34 0,0-1 0 0,3 4 0 0,0 2-9 16,0-3 9-16,-4 3 0 0,-2 0 0 0,0 3 0 15,-3 5 0-15,0 0 0 0,0 0 0 0,0 0 8 16,0 0-8-16,0 0 0 0,0 8 8 0,3 3-8 15,0-1 0-15,0 3 0 0,-3 1 0 0,3-4-8 16,-3 1-12-16,6 2-3 0,0-5 0 0,3 5 0 16,-3-5-52-1,6-2-10-15,0-1-3 0,0 0 0 0</inkml:trace>
  <inkml:trace contextRef="#ctx0" brushRef="#br0" timeOffset="14902.4913">17281 3167 1234 0,'0'0'27'0,"0"13"5"0,-12 6 2 0,6 5 2 0,3-1-36 0,-3 7 0 15,-6 1 0-15,0-2 0 0,0 6 80 0,3-1 10 16,0-5 2-16,-2 6 0 0,-1-1-58 0,0-5-11 16,3-2-3-16,0 2 0 0,0-3-3 0,3-2-1 15,3 2 0-15,0-2 0 0,0 0-16 0,-3-3 0 0,3 0 0 16,0-2 0 0,3-1-55-16,0 1-5 0,-3-8 0 0,0-1-1 0</inkml:trace>
  <inkml:trace contextRef="#ctx0" brushRef="#br0" timeOffset="15527.7482">17349 3548 1186 0,'0'0'33'0,"0"0"9"0,0 0-34 0,0 0-8 0,0 0 0 0,0 8 0 15,3 0 68-15,-3 0 12 0,-6 8 3 0,0-3 0 16,9 0-10-16,-6 0-1 0,-3 6-1 0,-3 2 0 15,3 3-29-15,4-3-6 0,2 3 0 0,0-3-1 16,-6 0-20-16,3 0-4 0,9-5-1 0,-3 3 0 16,-3-6 3-16,2 0 1 0,4-2 0 0,-3-3 0 0,6 0-5 0,-3 0-1 15,-6-8 0-15,0 0 0 0,12 2 7 0,0 1 1 16,-12-3 0-16,9 0 0 0,3-3-8 0,-3-2 0 16,0 0-8-16,-3-3 12 0,0 0 0 0,3-3 0 15,0-2 0-15,-6 0 0 0,0-6 1 0,2 3 0 16,1-2 0-16,0-1 0 0,-3-2-13 0,3 3 11 15,-3 7-11-15,3-10 10 0,-3 5-10 0,0 3 0 16,-3 2 9-16,0 3-9 0,6 3 0 0,-6 5 0 16,0 0 0-16,0 0 0 0,0 0 0 0,-6 5 0 15,3 3 0-15,-3 0 0 0,0 3 0 0,0 5 0 16,9 2-10-16,0-2 10 0,-3 0-10 0,3-3 10 0,3 0-8 16,0 1 8-16,-3-1 0 0,3-3 0 0,9 1 0 15,0-3 0-15,3 0 0 0,0 0-8 0,-6-6 8 0,2 1 0 16,7 0-10-16,-3-3 10 0,3-3-12 0,-6 0 12 15,-3-2-12-15,3 0 4 0,5-3 8 0,-2 0-13 16,-6-8 13-16,3 6 0 0,3-4 0 0,-3-2 0 16,0 1 0-16,-3-4-12 0,0 3 12 0,-4 0-12 15,-2-2 12-15,0 2 0 0,-3 0 12 0,-3 0-12 16,3-2 14-16,-3-1-4 0,-3 6-1 0,0 0 0 16,-3-1-1-16,3 4 0 0,0 2 0 0,-5 3 0 15,-10-1 6-15,6 6 1 0,0 0 0 0,-3 3 0 16,3 5-66-16,-3 2-13 0,-3 4-2 15,3 2-1-15,1 2 100 0,2 1 20 0,-3 2 4 0,9 0 1 16,0 0-37-16,6 3-7 0,-3-3-2 0,6-2 0 16,6 4 8-16,0-4 2 0,0-1 0 0,3 1 0 0,-4-6-22 15,7 0 0-15,6 1 0 0,-3-1 0 0,0-2 0 0,0-1 0 16,3-2 0-16,2 0-8 0,-2-5 8 0,0-1 0 16,0 1-9-16,0 0-655 15,-3-3-132-15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22:29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4124 11687 1346 0,'0'0'29'0,"0"0"7"0,0 0 0 0,0 0 3 0,0 0-31 0,0 0-8 0,0 0 0 0,3-6 0 15,3 4 49-15,3-4 9 0,-3 1 2 0,0 2 0 16,0-2-18-16,0 0-3 0,3 0-1 0,-3 2 0 15,0-2-4-15,0 2-1 0,0 0 0 0,3 3 0 16,-3-2-33-16,3-1 0 0,-3 0 0 0,3 3-12 16,-4 0 12-16,4 0 10 0,3 0-2 0,0-2 0 15,0 2-8-15,0 0 0 0,0 0 0 0,3-3 0 16,3 3 0-16,-3 0 0 0,2-2 0 0,1-1 0 0,0 0 0 16,0 1 0-16,0-1 0 0,3 0 0 0,-3 1 0 15,2 2 0-15,1-3 0 0,0 0 8 0,3-2 2 0,0 2 0 16,-3 1 0-16,2-4 0 0,4 6 0 0,-3-2 0 15,3-1 0-15,-3 3 0 0,5 0-10 0,-2 0 8 16,0 0-8-16,0 0 8 0,2-2-8 16,-2 2 0-16,3 0 0 0,-3 0 0 0,3 0 0 0,-4-3 0 15,1 3 0-15,0-3 0 0,0 3 0 0,-4-2 0 16,7-1 0-16,-6-2 0 0,0 2 0 0,0 0 0 16,2 1 0-16,-2-4 8 0,-3 1-8 0,0 2 0 0,-6 1 0 0,3-3 0 15,-3 2 0-15,-1 0 0 0,-5 1 0 0,0 2 8 16,0-3-8-16,0 3 0 0,-3 0 0 0,-6 0 8 15,0 0-17-15,0 0-4 0,0 0-1 0,0 0-553 16,0 0-110-16</inkml:trace>
  <inkml:trace contextRef="#ctx0" brushRef="#br0" timeOffset="765.7431">4327 11449 813 0,'9'-8'17'0,"-6"5"4"0,3-2 1 0,3-1 2 0,0 1-24 0,-1 2 0 0,-2-2 0 0,3 0 0 16,-3 0 81-16,0 2 11 0,0 0 3 0,-6 3 0 15,0 0-14-15,6-2-2 0,-6 2-1 0,0 0 0 16,0 0-30-16,0 0-5 0,0 0-2 0,0 0 0 16,-6 5-27-16,0-2-6 0,0 2 0 0,0-3-8 15,-3 4 8-15,-3 2-8 0,4-3 0 0,-7 3 0 16,0 0 10-16,-3 2-10 0,0 1 8 0,0 2-8 15,-6-2 0-15,4 2 8 0,-1 0-8 0,-3 1 0 16,0-4 0-16,0 1 0 0,3-1 0 0,1 1 0 16,2-3 0-16,3 0 20 0,-3 0-3 0,6 0 0 15,3-3 11-15,0-2 3 0,0 2 0 0,9-5 0 16,0 0-15-16,0 0-4 0,0 0 0 0,-3 5 0 0,0-5 2 16,3 0 0-16,3 5 0 0,-3-5 0 0,0 0-14 0,9 3 0 15,0 0 0-15,0-1 0 0,3-2 0 0,-3 3 0 16,0 0 0-16,3-3 0 0,0 2 0 0,0 1 0 15,0 2 0-15,-1-2 0 0,4 0-13 0,-3 2 1 16,3-3 0-16,0 1 0 0,0 2-4 0,0 1 0 16,3-1 0-16,-1 0 0 0,-2 3 16 0,6-2 0 15,-3-1 0-15,0 0 0 0,3-2-16 0,0 2-3 16,-1-2-1-16,-5-1 0 0,-3 1 20 0,3 0 0 16,0-1 0-16,-3-2 0 0,-3 3 0 0,-3-3 0 15,3 3 0-15,-3-3 0 0,-6 0 0 0,0 0-16 0,0 0 3 16,6 0 1-16,3 2 35 0,-9-2 7 0,0 0 2 0,0 0 0 15,3 0-42-15,-3 0-8 0,0 0-2 0,0 0 0 32,0 0-45-32,0 0-10 0,0 0-1 0</inkml:trace>
  <inkml:trace contextRef="#ctx0" brushRef="#br0" timeOffset="3625.402">6223 11311 903 0,'0'0'20'0,"0"0"4"0,0 0 0 0,0 0 2 0,0 0-26 0,3 5 0 0,0 1 0 0,0-1 0 16,0 3 52-16,3 0 4 0,-6 0 2 0,3 2 0 16,-3 3-16-16,3 1-3 0,0-1-1 0,-3 0 0 15,0 0 5-15,0 3 1 0,0-3 0 0,0 3 0 16,-3-2-16-16,3 1-2 0,-3 1-1 0,3-2 0 16,-3-1-11-16,0 3-2 0,0 0-1 0,0-3 0 15,3 0-11-15,-3 0 0 0,0-2 9 0,0-1-9 16,0-2 0-16,3 0-13 0,-3-2 1 0,3-6 1 15,0 0-40-15,0 0-8 0,0 0-1 0,0 0-1 16</inkml:trace>
  <inkml:trace contextRef="#ctx0" brushRef="#br0" timeOffset="3984.7963">6601 11195 1256 0,'0'0'28'0,"6"-3"5"0,0-2 2 0,0-3 0 0,0 0-35 0,0 0 0 16,0-3 0-16,3 1 0 0,-6-4 24 0,2 4-1 15,1-3-1-15,0 2 0 0,-3-2-12 0,3 0-2 0,-3-1-8 0,0-2 12 16,-3 3 0-16,0 0 0 0,-3 0 0 0,0 0 0 16,-3-1 5-16,0 1 1 0,-3 0 0 0,1 2 0 15,-1 1 8-15,3 4 2 0,-3 1 0 0,0 5 0 16,0 3-9-16,-3-1-2 0,3 9 0 0,3 0 0 15,-3 4-17-15,0 7 0 0,3-1 0 0,-3 3-9 16,3 2 9-16,3 0 0 0,-3 4 0 0,1 4-8 16,5-2 8-16,-3 2 0 0,0 1 0 0,0-1 0 15,0 0 0-15,0 1 0 0,0-4 0 0,0 1 0 16,-3 0 0-16,3 0 0 0,0-3 0 0,0 0 0 16,0 0 0-16,3 3 0 0,-3 0 0 0,-3-3 0 15,6 2 0-15,-3-4-10 0,-3-1 1 0,6 1 0 16,-3-3-23-16,0-3-4 0,-3 0 0 0,3-5-632 15</inkml:trace>
  <inkml:trace contextRef="#ctx0" brushRef="#br0" timeOffset="4172.3166">6431 11488 1242 0,'6'-8'35'0,"-6"8"9"0,0 0-36 0,6-2-8 15,3-4 0-15,0 4 0 0,0-4 11 0,0 1 0 16,0 0 0-16,0 0 0 0,3 2-11 0,-3-2 0 16,2-1 0-16,-2 4 0 0,0-4 0 0,0 1-12 15,0-3 2-15,0 3-532 16</inkml:trace>
  <inkml:trace contextRef="#ctx0" brushRef="#br0" timeOffset="4359.8459">6232 11062 1892 0,'0'0'53'0,"0"0"13"0,0 0-53 0,0 0-13 0,0 0 0 0,0 0 0 15,0 0 8-15,0 0-8 0,3 6 11 0,-3-6-11 16,6 7-108-16,3-1-28 0,3-4-5 0</inkml:trace>
  <inkml:trace contextRef="#ctx0" brushRef="#br0" timeOffset="5047.4113">7390 11242 1224 0,'0'0'27'0,"0"0"5"0,0 0 2 0,0 0 0 0,0 0-34 0,0 0 0 15,0 0 0-15,0 0 0 0,0 0 45 0,0 5 3 16,3 1 0-16,-3 4 0 0,3 4-32 0,-3-1-5 15,3 3-2-15,-3 0 0 0,-3 2-9 0,6 9 12 16,0-4-12-16,0 1 12 0,0 0-12 0,0-3 0 16,2 0 0-16,-2-2 8 0,6-1-8 0,-3-2 0 15,-6-3 9-15,3 1-9 0,6-4 16 0,-6 1 0 16,-3-11-1-16,0 0 0 0,0 0 17 0,0 0 3 16,0 0 1-16,0 0 0 0,0 0 12 0,12-3 4 15,3 1 0-15,-6-4 0 0,-6-2-8 0,6-2-2 0,0-1 0 0,0 1 0 16,0-1-10-16,0-2-1 0,-3-3-1 0,2 3 0 15,-2-3-21-15,3 5-9 0,-3-2 8 0,3 0-8 16,3-1 0-16,0 4 0 0,-6-1 0 0,0 1 0 16,0 2-8-16,0 3-8 0,0-1 0 0,0 1-1 31,-9 0-46-31,3 2-9 0,0 3-1 0,0 0-765 0</inkml:trace>
  <inkml:trace contextRef="#ctx0" brushRef="#br0" timeOffset="5469.3289">7946 11290 1288 0,'0'0'28'0,"-6"-6"7"0,0 1 1 0,0 0 0 0,0 0-36 16,1-1 0-16,-4 1 0 0,-3 5 0 0,-3-3 34 0,0 6 0 16,3-3 0-16,-3 5 0 0,-3 3-20 0,0 3-4 15,7-1-1-15,-4 4 0 0,-3 2-9 0,3 2 8 16,0 1-8-16,3 2 8 0,6 0-8 0,-3 0 0 15,-6 3 0-15,9-3 0 0,3 0 0 0,3 0 0 16,-6-2 0-16,6-3 8 0,0 0-8 0,3-3 0 16,3-3 0-16,-3 1 0 0,0-3 19 0,3-3-2 15,6-2 0-15,0 0 0 0,0-3 18 0,0-3 3 16,-3 0 1-16,6-2 0 0,0-3 1 0,-3 0 1 16,-1-2 0-16,1-1 0 0,3-2-29 0,-3 2-12 15,-3 1 8-15,0-4-8 0,3 4 0 0,-6-3 8 0,0 2-8 16,-3 0 0-16,3 1 0 0,-3 2 8 0,3-3-8 0,-6 6 0 15,0 5 8-15,0 0-8 0,0 0 8 0,0 0-8 16,0 0 0-16,0 0 0 0,0 0-14 16,3 8 5-16,3 2 9 0,-6 1 0 0,0 0 0 0,0-1-8 15,3 3 8-15,-3 1 0 0,0-1 0 0,0 0 0 16,0 0 0-16,0 1 0 0,3-1 0 0,0-3 0 16,-1 4-24-16,1-6-2 15,3 2-1-15,-3-5 0 0,0 3-41 0,3-2-9 16,-6-6-2-16</inkml:trace>
  <inkml:trace contextRef="#ctx0" brushRef="#br0" timeOffset="5750.7913">8259 10806 1011 0,'-9'15'28'0,"6"-7"8"0,3 3-36 0,0 2 0 16,-6 3 0-16,0 3 0 0,0 4 37 0,3 1 1 16,-3 3 0-16,3 2 0 0,-6 0 0 0,3 3 0 15,0 2 0-15,3 0 0 0,-3 6-3 0,0 0-1 16,0-3 0-16,1 0 0 0,-1 3-1 0,0-3 0 16,-3 0 0-16,0-3 0 0,6-5-11 0,-3 0-2 15,-3-2-1-15,3-3 0 0,0-1-19 0,3-1 0 0,3-7 8 16,-6 1-8-16,0 0 0 0,6-5 0 0,0-3-11 0,3 0 11 31,-3 0-48-31,0-8-2 0,0 0-1 0,6 0-376 0,6-3-75 0</inkml:trace>
  <inkml:trace contextRef="#ctx0" brushRef="#br0" timeOffset="6266.2888">8309 11316 948 0,'0'0'27'0,"0"8"5"0,0 3-32 0,0-1 0 0,-3 1 0 0,0 5 0 15,1 0 56-15,-4 2 5 0,0 1 1 0,3-1 0 16,-3 1-9-16,3-1-1 0,-3 1-1 0,3-1 0 16,-3-2-8-16,3 0-2 0,3-3 0 0,0 1 0 15,0-4-15-15,0-2-3 0,0 0-1 0,3-3 0 16,3 1 1-16,-6-6 0 0,0 0 0 0,9-3 0 16,0 0 1-16,-3 1 1 0,3-6 0 0,-1 2 0 0,1-2-1 0,0-2-1 15,0-1 0-15,0 1 0 0,0-6-6 0,-3 0-1 16,3 0 0-16,0-2 0 0,-3 2-16 0,0 0 10 15,0-3-10-15,0 6 8 0,-3-3-8 0,3 6 0 16,-3-4 0-16,-3 6 8 0,6 3-8 0,-6 5 0 16,0 0 0-16,0 0 0 0,0 0 0 0,3 13-11 15,0 1 11-15,0-1-8 0,-1 3 8 0,1 0-12 16,6-1 12-16,-3 1-12 0,3 3 12 0,0-3 0 16,3-3 0-16,0-2-8 0,0-1 8 0,0-2-8 15,9-3 8-15,-3 1-8 0,5-4 0 0,1-2 0 0,-3-5 0 16,0 0 0-16,3-1 8 0,-4-2 0 0,4-2 0 0,-6-1 0 15,0-2 0-15,0 3 0 0,0-4 0 16,-6 1-8 0,0-3-16-16,-4 0-2 0,-2 0-1 0,0 1 0 15,-3-1 1-15,-3 0 0 0,-3 0 0 0,0 3 0 0,0-1 11 0,-6 7 3 0,1-1 0 0,-1 2 0 16,-3 6 12-16,0 3 0 0,-3 0 0 0,3 5 10 16,-3 5-10-16,0 0 12 0,0 6-12 0,3 2 12 15,1 0 9-15,-1 0 3 0,6 0 0 0,0-2 0 16,3 2 7-16,3 0 1 0,3-5 1 0,6 0 0 15,-3 0-18-15,6-6-4 0,-1 3-1 0,7-5 0 16,0-2-10-16,3 2-11 0,-3-6 3 0,6 1-528 16,2 2-106-16</inkml:trace>
  <inkml:trace contextRef="#ctx0" brushRef="#br0" timeOffset="6719.6439">9676 11322 1249 0,'-9'7'27'0,"9"-7"5"0,-3 11 2 0,0 0 2 0,-3 2-28 0,-3 0-8 0,3 0 0 0,0 3 0 15,0 0 27-15,-3 3 4 0,3-6 1 0,-3 3 0 16,3 0-16-16,0-3-2 0,0 0-1 0,0-2 0 16,6-1-13-16,-3 1 0 0,0-3 0 0,1 0 0 15,2-8-23-15,0 8-7 0,0-8-2 0,0 0-563 16</inkml:trace>
  <inkml:trace contextRef="#ctx0" brushRef="#br0" timeOffset="7094.5006">10000 11197 1450 0,'0'0'32'0,"0"0"6"0,-6 3 2 0,0-3 1 0,0 2-33 0,-3 1-8 0,0 0 0 0,-2-1 0 16,-4 4 33-16,-3-4 5 16,6 4 1-16,-3-4 0 0,3 4-23 0,-3 2-4 0,0-3 0 0,3 3-1 15,-2 2-11-15,2 1 0 0,0-1 0 0,3-2 0 16,0 3 0-16,3-3 0 0,0 3 0 0,3-1-11 31,0 1-12-31,6-1-2 0,0 1-1 0,3-1 0 0,-3 4 2 0,6-4 0 0,3 1 0 0,0-1 0 16,0 1 24-16,2 0-8 0,-2-1 8 0,0 1 0 15,3-1 0-15,-9 1 0 0,0 0 0 0,0-4 0 16,0 4 14-16,0-3 2 0,-6 0 0 0,0 2 0 16,0-2 29-16,-6 3 7 0,0-3 0 0,-3 0 1 15,-3 2 11-15,0-2 3 0,0-2 0 0,-3 2 0 16,1-3-15-16,-1 0-4 0,-3-2 0 0,6 2 0 16,-3-5-40-16,3 0-8 0,0 0 0 0,0 0 0 15,3 0-144-15,-3-2-25 0,6-1-6 0</inkml:trace>
  <inkml:trace contextRef="#ctx0" brushRef="#br0" timeOffset="8110.24">10768 10710 939 0,'0'0'20'0,"0"0"5"0,0 0 1 0,0 0 1 16,0 0-27-16,0 0 0 0,0 11 0 0,0 0 0 16,0 2 48-16,0 3 5 0,-6 2 1 0,3 3 0 0,-3 6-26 15,3 2-4-15,-3 0-2 0,0 3 0 0,0 2 18 0,0-2 3 16,0 2 1-16,1 1 0 0,2-4-21 0,-3 4-4 15,-3 2-1-15,3-3 0 0,3 1-6 0,-3-4 0 16,0-2-1-16,0-2 0 0,3-3 3 0,-3-3 1 16,0 0 0-16,0-2 0 0,3-4 5 0,0-1 0 15,0-4 1-15,0-2 0 0,3 0 4 0,-3-3 1 16,3-5 0-16,0 0 0 0,0 0 1 0,0 0 0 16,0 0 0-16,0 0 0 0,0 0-11 0,6-10-1 15,-3-1-1-15,3 1 0 0,-3-4-2 0,3-1 0 16,0-4 0-16,0 1 0 0,0 2-4 0,0-3-8 15,3-2 11-15,-3 2-11 0,0 4 0 0,3 1 0 16,-1 1 0-16,4 3 0 0,-3-1 0 0,0 3 0 16,0 3 0-16,0-1 0 0,3 4-12 0,-3-1 3 0,0 3 1 15,3 3 0-15,0-1-7 0,0 1-1 0,-6 5 0 0,2-3 0 16,4 6 16-16,-6 0-9 0,3-1 9 0,-3 3-8 16,-3 3 8-16,0 0 0 0,0 0 0 0,-3 0 0 15,-3 0 0-15,0 2 0 0,-3-5 0 0,3 3 0 16,-3 3-10-16,-3-6 0 0,0 3 0 0,-2 0 0 15,-4-3 10-15,3 0 8 0,0 1-8 0,-3-1 11 16,3-3 2-16,-3-2 1 0,0-2 0 0,0-1 0 16,3-3 18-16,1 1 3 0,-1-3 1 0,3 0 0 15,-3-3 1-15,6 1 1 0,0-3 0 0,0-1 0 16,3 1-20-16,0 2-4 0,0-2-1 0,3 5 0 16,3-5-13-16,0 2-12 0,-3-2 3 0,6 0 0 15,0 2 1-15,0 0 0 0,3 1 0 0,0-1 0 0,0 3 8 16,3-3-10-16,2 3 10 0,1 0-10 0,3 0 10 0,0-2-13 15,0-1 5-15,3 0 8 0,0 1-12 0,-1-1 12 16,4 0-10-16,0-2 10 16,0 0 0-16,-3-3-9 0,2 3 9 0,1-6 0 0,-3 3 0 0,0-5 0 15,3 0 0-15,-6-1 0 0,2 1 0 0,-2 0-8 16,0 0 8-16,-6-1 0 0,3-1-11 0,0-1 11 16,-6 2-13-16,0-1 5 0,-3 1-2 0,-3 1 0 15,-3 0 0-15,0 2 0 0,-6-2-5 0,3 5-1 16,-6-2 0-16,3 4 0 0,-6-2 4 0,3 6 0 15,-3-1 0-15,-3 3 0 0,3 3 3 0,-3-1 1 16,4 6 0-16,-4 3 0 0,0-1 8 0,0 6-8 0,3 0 8 16,0 3-8-16,0-1 8 0,3 1 0 0,3 2 8 0,0-3-8 15,0-2 8-15,6 0-8 0,0-3 8 0,6 1-8 16,-3-1 8-16,3-3-8 0,3 1 8 0,3-3-8 16,0-3 0-16,0 1 0 0,0-1 0 0,3-5-8 15,0 0-2-15,-1 0 0 16,1 0 0-16,0-3 0 15,3-2-29-15,-3 0-5 0,0-1-2 0,3 1-706 0</inkml:trace>
  <inkml:trace contextRef="#ctx0" brushRef="#br0" timeOffset="8391.5129">11533 10763 1284 0,'-6'16'36'0,"0"-3"8"0,0 3-35 0,0 5-9 15,0 3 0-15,-3 5 0 0,0 0 35 0,-2 3 5 16,2-3 0-16,-3 3 1 0,0 0-9 0,0 0-3 16,0-1 0-16,0-2 0 0,3 0-6 0,0 1-2 15,-3-4 0-15,3 6 0 0,0-6-10 0,1 1-3 16,2-3 0-16,-3-1 0 15,0-1-40-15,3-1-8 0,0-5-1 0,3-1-1 16,-6-1-26-16,6-4-4 0,3 1-2 0,-3-3 0 0</inkml:trace>
  <inkml:trace contextRef="#ctx0" brushRef="#br0" timeOffset="9784.2793">11253 11173 1263 0,'0'0'28'0,"0"0"5"0,0 0 2 0,6-2 1 15,3-1-36-15,-9 3 0 0,6-3 0 0,6 1 0 0,-3 2 32 0,3-3 0 16,0 3 0-16,3 0 0 0,-3 0-19 0,2 0-4 16,4 0-1-16,0 0 0 0,-3 3 4 0,3-1 0 15,-3-2 0-15,3 6 0 0,-3-4-12 0,-1 4 10 16,1-1-10-16,0 0 10 0,-3 1-10 0,-3 1-11 16,0 4 3-16,-3 0 0 0,0 5 32 0,0-1 8 0,-6 1 0 15,0 3 1-15,0 2-21 0,-6-3-4 0,3 1 0 0,-3 2-8 16,-3 3 0-16,6-6 0 0,-3-2 0 0,0 3 0 15,0-6 16-15,0 0-4 0,0-2-1 0,3 0 0 16,3-4 8-16,-3 1 1 0,0-2 1 0,3-6 0 16,0 0 2-16,0 0 0 0,0 0 0 0,6 2 0 15,3-4-7-15,-3-1-2 0,6 0 0 0,-3-5 0 16,0 1-5-16,3-1-1 0,0-6 0 16,0 4 0-16,0-3-8 0,-4 2 0 0,1-2 0 0,0 2 8 15,0-2-8-15,-3 5 0 0,0-3-12 0,0 3 12 16,-3 3-12-16,0 0 12 0,-3 5-12 0,0 0 12 15,0 0-15-15,0 0 5 0,0 0 1 0,-3 8 0 16,-3 2-20-16,3-2-4 0,0 3-1 0,0 2 0 16,0-2 26-16,0 2 8 0,6-5 0 0,-3 2 0 15,0 1 0-15,3-3 0 0,0 0 0 0,3 0 0 16,3-3 0-16,-3-2 0 0,3-1 8 0,0 1-8 0,0-3 17 0,3-3-2 16,0 1-1-16,0-3 0 0,-1-3 9 15,1 2 1-15,0-2 1 0,0 0 0 0,-3-2-4 0,3-3-1 16,-3 2 0-16,3-2 0 0,-6-3 4 0,3 0 0 15,-3 0 0-15,-3-5 0 0,3 2-16 0,-6-2-8 16,0 0 8-16,0 3-8 0,0-4 11 0,0 7-3 16,-3-1 0-16,3 2 0 0,-3 4-8 0,0-1-11 15,0 3 3-15,0 0 0 0,-3 6 54 0,6 2 11 16,0 0 3-16,-3 0 0 0,-3 2-60 0,6-2 0 16,0 0-17-16,0 11 4 15,3 0-44-15,0-1-9 0,3-2-2 0,3 5 0 0,0-2 50 0,2 0 10 0,1-1 8 16,0 1-12-16,0-3 12 0,3 0-8 15,0-3 8-15,0 0-8 0,0-2 8 0,3-1 0 0,-1-4 0 16,-2 2 0-16,-3-6 0 0,3-1 0 0,0 1 8 0,0-2-8 16,0 0 8-16,-3 0-8 0,0 1 8 0,-3-1-8 15,-1 0 59-15,-2 0 7 0,-3-3 2 0,0 3 0 32,0-2-85-32,-3-1-17 0,-3 0-3 0,0 3-1 0,-3 1 22 0,0 1 5 0,-2-2 1 0,-1 6 0 15,0-4 10-15,0 6 0 0,-3 0 0 0,0 3 8 16,-3 2-8-16,3 3 0 0,-3 0 0 0,3 8-8 15,0-3 8-15,1 6-12 0,-1 2 12 0,3 0-12 16,0 0 12-16,6 3 0 0,-3-3 0 0,3 0 0 16,3-2 0-16,3 0 0 0,3-4 0 0,0 1-8 15,0-3 0-15,3-2 0 0,3-3 0 0,-1 0 0 16,1-3 8-16,3-2-12 0,3-3 12 0,-3 0-12 0,6-5 12 16,0-1 0-16,-1-2 0 0,4 0 0 0,-3-2 0 0,0-1-15 15,0-5 3-15,0 3 0 0,-1-3-2 0,1-2 0 16,-3-1 0-16,-3 1 0 31,0-3-12-31,0 2-2 0,-3 1-1 0,-3 2 0 0,-3 0 15 0,0 3 3 0,0-3 1 0,-6 2 0 16,0 4 0-16,0 2 0 0,-3 0 0 0,0 3 0 15,-3 2 18-15,0 0 3 0,-3 3 1 0,0 0 0 16,-3 6-12-16,0 2 0 0,-3 0 0 0,0 2 0 16,3 3 0-16,-3 3-11 0,1 0 11 0,2 5-8 15,0-2 8-15,3 2 0 0,0 0 0 0,6 3 0 16,0-3 12-16,3 0-1 0,3-2-1 0,0-1 0 0,3-2-10 15,0-3 0-15,3 1 0 0,3-4-11 16,3 1-12-16,2-3-2 0,1-3-1 0,0 0 0 16,3-5 1-16,0 0 0 0,0-5 0 0,-4 0 0 15,4-3-7-15,-3 0 0 0,0-3-1 0,-3 1 0 16,0-4-33-16,3-1-6 0,-3-1-2 0,-4-3 0 16,1 3 26-16,0-2 6 0,-6-1 1 0,0 1 0 0,0 5 27 0,-3-3 6 15,-3 0 8-15,0 3-13 0,0-1 13 0,-3 6 0 16,0 0 0-16,0 3 0 0,0 0 20 0,3 5-4 15,-9 3 0-15,3 2 0 0,0 0-8 0,-3 6-8 0,0 2 9 16,4 3-9-16,-4 2 40 0,0 1 3 0,3 2 0 0,0-2 0 16,0 2 4-16,3-3 1 0,3 1 0 0,-3-3 0 15,6-1-21-15,-3-1-4 0,3-4-1 0,0-2 0 16,3 0-9-16,-6-8-1 0,6 5-1 0,3-2 0 16,-3-3 16-16,2 0 3 0,1-5 1 0,-3 2 0 15,3-2 1-15,0-3 1 0,3-3 0 0,3 1 0 16,-6-3-9-16,3-3-3 0,3 0 0 0,0 0 0 15,0-3-5-15,-1 1-2 0,-2-1 0 0,0 3 0 16,6-2-6-16,-6 2-8 0,-3-2 11 0,3 4-11 16,0 1 0-16,0 3 0 0,-3 2 0 0,-4-3 0 15,4 6-19-15,-6-1 3 0,-3 6 0 0,0 0 0 16,0 0 16-16,0 0 0 0,0 0 0 0,0 14 0 16,-3-1-23-16,0 0 3 0,-3 0 0 0,4 1 0 0,-1 4 32 15,-3 1 8-15,0-1 0 0,3-2 1 0,3 0-1 16,0 0 0-16,0 0 0 0,3 2 0 0,3-2-20 0,0 0 8 15,-1-3-8-15,4-2 0 0,0 2 0 0,3-2 0 16,0-4 0-16,3 4 0 0,-3-3-10 0,3 3 0 16,0-6 0-16,0 3 0 15,-1-3-32-15,-2 3-6 0,3-3-2 0</inkml:trace>
  <inkml:trace contextRef="#ctx0" brushRef="#br0" timeOffset="11678.9082">13846 11187 1188 0,'0'0'26'0,"0"0"6"0,0 0 0 0,0 0 1 0,-3 8-33 0,0-3 0 0,-3 3 0 0,6 2 0 16,-3-2 15-16,0 6-4 0,0-1-1 0,0 0 0 15,0 0-10-15,0 0 0 0,0 1 0 0,3-4 8 16,-3 3 0-16,0-2-8 0,0-3 12 0,0 3-4 16,0-3 12-16,3-3 3 0,-3 3 0 0,3-3 0 15,0-5-3-15,0 0 0 0,0 0 0 0,0 0 0 16,0 0 11-16,0 0 1 0,0 0 1 0,0 0 0 16,0 0 16-16,0 0 3 0,0 0 1 0,0 0 0 15,0 0-19-15,0-5-4 0,3-6-1 0,-3 3 0 16,3 0-10-16,-3-2-3 0,6-1 0 0,-6-2 0 15,3 0-6-15,0-1-2 0,0 1 0 0,0-3 0 16,0 3-8-16,3 0 8 0,-3-3-8 16,3 0 8-16,0 3-8 0,0 2 0 0,0 1 0 0,0-1 0 0,-3 3 0 0,3 3-11 0,0 0 11 0,0 2-8 15,-6 3-4-15,6 0 0 0,-1 0 0 0,1 3 0 16,-3 2-1-16,3 3-1 0,0 2 0 0,-3 4 0 16,0-1-2-16,0 0 0 0,0 3 0 0,0 0 0 15,0 2 3-15,-3-2 0 0,3 0 0 0,0 0 0 16,0-3 13-16,-3 0 0 0,0-2 0 15,0 0-9-15,0-1 9 0,0-2 8 0,0 0-8 0,0 0 11 16,0-8-11-16,0 0 0 0,0 0 0 0,0 0 0 16,0 0 0-16,0 0 0 0,0 0 0 0,0 0 8 15,3-3 3-15,6-2 0 0,-3 0 0 0,0-3 0 16,3 0-3-16,-3-3 0 0,3 1 0 0,0-3 0 16,3-6-8-16,-1 6 0 0,1 0 0 0,0-3 0 0,0 0-11 15,3 3 3-15,-3-1 0 0,0 4 0 0,0 2-6 0,3-3-1 16,-3 1 0-16,-1 2 0 15,-2 0-6-15,3 2-2 0,-3-1 0 0,0 4 0 0,0-2 2 0,-3 2 0 16,3 0 0-16,-3 1 0 0,-3 2 9 0,-3 0 3 16,0 0 0-16,0 0 0 0,0 0 9 0,3 8 0 15,0-3 0-15,-3 5 0 0,0-2 13 0,-3 3-1 16,3 0-1-16,-3 2 0 0,3-3 0 0,-3 4 0 16,3-1 0-16,0 3 0 0,3-3-11 0,-3 0 12 15,3-2-12-15,0 2 12 16,0-2-12-16,0-1 0 0,0-2 0 0,3 3 0 15,0-6 0-15,-3 3 0 0,3-3 0 0,-3 1 0 0,3-4-20 0,0 3 1 16,-1-5 0-16,1 0 0 16,0 0-18-16,0 0-4 0,0-2-1 0,0-1 0 15,3-5-46-15,-3 3-10 0,0-3-2 0,3 0 0 16,0-3-32-16,0 1-8 0,-3-3 0 0</inkml:trace>
  <inkml:trace contextRef="#ctx0" brushRef="#br0" timeOffset="11772.6687">14399 11224 435 0,'0'0'9'0,"0"0"3"0,0 0 0 0,0 0 0 0,0 0-12 0,0 0 0 0,0 0 0 0,0 0 0 16,0 0 79-16,0 0 13 0,0 0 2 0,0 0 1 15,-2 8-15-15,-1-3-4 0,-3 3 0 0,3 0 0 16,0 2-44-16,0-2-8 0,0-2-3 0,0 1-345 16,3-7-68-16</inkml:trace>
  <inkml:trace contextRef="#ctx0" brushRef="#br0" timeOffset="11913.3088">14542 10869 806 0,'-9'5'17'0,"9"-5"4"0,0 0 1 0,-3 6 2 0,-2 2-24 15</inkml:trace>
  <inkml:trace contextRef="#ctx0" brushRef="#br0" timeOffset="12226.0448">14498 11398 1386 0,'0'0'30'0,"0"0"6"0,0 0 2 0,0 0 2 0,0 0-32 0,0 0-8 16,0 0 0-16,0 0 0 0,0 0 49 0,-3-8 9 16,3 0 2-16,0-2 0 0,3-1-32 0,0-2-5 0,0-3-2 0,3 3 0 15,3-3 10-15,-3 3 1 0,-1-6 1 0,7 3 0 16,0-2-33-16,3 2 0 0,-6 0 0 0,3 3 0 15,3 0 0-15,-3-1-20 0,-3 4 2 0,3-1 1 16,-6 3 2-16,2 0 1 0,-2 6 0 0,-6 2 0 16,0 0 1-16,6-3 0 0,-6 3 0 0,9 5 0 15,-6 1 13-15,3-1 0 0,-6 6 12 0,3-1-12 16,0 3 14-16,0 1-4 0,-3-1-1 0,3 5 0 16,0 1-9-16,0-3 0 0,-3 0-10 0,3-1 10 15,0-1 0-15,0 2 0 0,0-3 0 0,0 0-497 16,3-2-101-16</inkml:trace>
  <inkml:trace contextRef="#ctx0" brushRef="#br0" timeOffset="13113.7134">15626 11131 1566 0,'-9'-11'34'0,"6"9"7"0,3-3 2 0,-3-1 1 0,0-2-35 0,-3 0-9 0,0 3 0 0,3-3 0 0,-3 0 21 0,0 3 3 15,0-3 0-15,3 3 0 0,-3-1-1 0,0 1 0 16,0 0 0-16,0 2 0 16,0 3-11-16,-2 0-3 0,-1 3 0 0,-3-1 0 15,0 4-9-15,3-1 0 0,0 3-12 0,-3 3 12 16,-3 4-13-16,3-1 5 0,3 2 8 0,3-1-13 0,-3 4 13 15,3-6 0-15,-2 3 0 0,5 0-9 0,6-3 23 0,0 3 5 16,0-3 1-16,-1 0 0 0,7-2-20 0,-3 0 8 16,0-3-8-16,3-1 0 0,0-1 13 0,0-4-4 15,3 1-1-15,-3 0 0 0,3-3 0 0,0-3 0 16,-3 0 0-16,0-2 0 0,3 0 7 0,-4-3 1 16,1 0 0-16,0 0 0 0,-3-3-16 0,3 4 9 15,-3-1-9-15,-3 0 8 0,3 0-8 0,0 0 0 16,-3 2 0-16,-3 1 0 0,0 5 0 0,0 0 0 15,0 0 0-15,0 0 0 0,0 0 0 0,0 0 0 16,0 0-12-16,0 0 12 0,0 0-16 0,0 8 5 16,0 0 1-16,3 3 0 0,0 5 10 0,-3-3 0 15,3 0 0-15,0 0-8 0,0 0 8 0,3-2 0 0,-3 2 0 16,0-5-8-16,0 0 8 0,3-3 0 0,-6-5 0 0,6 6 0 16,0-1 0-16,-6-5 11 0,6 3-3 0,0-3 0 15,0-3 16-15,2 0 4 0,-2-2 0 0,3 0 0 16,-3-3-3-16,6 0 0 0,-3-3 0 0,3 1 0 15,-3-1-11-15,0-2-2 0,0 0-1 0,3 2 0 16,-3 1-11-16,0-1 8 0,-3 0-8 0,2 3 8 16,-2 0-8-16,3 1 0 0,-3 1 0 0,-3 4 0 15,-3 2 0-15,0 0-11 0,6 0 3 0,-6 0 0 16,0 0 0-16,3 5 0 0,0 5 0 0,-3 1 0 16,3 0 8-16,-3 2-10 0,3 0 10 0,0 3-10 15,3-3-26-15,0 3-6 0,-3-3-1 0,6 1 0 16,3-1-132-16,0-3-26 0,-3 1-6 15,3 0-1-15</inkml:trace>
  <inkml:trace contextRef="#ctx0" brushRef="#br0" timeOffset="13457.4857">16182 11118 1321 0,'-11'-8'28'0,"5"5"7"0,0 1 1 0,0-1 2 0,-6 3-30 0,3-3-8 16,-3 3 0-16,3 3 0 0,-6 0 8 0,3 2 1 15,0 3 0-15,0 2 0 0,3 1-1 0,1 2-8 16,-4 0 12-16,6 1-4 0,0-1 0 0,0 5 0 16,0-2 0-16,3 3 0 0,3-6-8 0,3 0 8 15,-3-2-8-15,3-1 8 0,0-2 6 0,3-2 1 0,3-1 0 16,-3 0 0-16,3-2 22 0,-1 0 5 0,1-6 1 0,0 0 0 16,0-2 21-16,0-3 5 0,0 0 1 0,3-5 0 15,0 0 0-15,0-3 0 0,0 0 0 0,3-3 0 16,0-4-2-16,-1-1-1 0,1-3 0 0,-3 1 0 15,6-3 0-15,-6-6 0 0,6 1 0 0,-6-3 0 16,0 0-32-16,0-3-7 0,-4 0 0 0,-2 1-1 16,0-1-19-16,-3 3-8 0,0 3 0 0,0-1 8 15,-3 3-8-15,0 6 0 0,3 0-12 0,-3 2 12 16,-3 3-32-16,3 2 0 0,0 1 1 16,0 4 0-16,3 1-9 0,-6 5-3 0,0-2 0 15,0 4-699-15,3-2-140 0</inkml:trace>
  <inkml:trace contextRef="#ctx0" brushRef="#br0" timeOffset="15223.2991">17906 11001 1188 0,'-12'8'26'0,"6"-2"6"0,3 2 0 0,-3-1 1 0,0 7-33 0,0-1 0 16,0 0 0-16,-3 6 0 0,3-1 60 0,-6 1 6 15,-2 2 1-15,2 0 0 0,6 0-17 0,-6 3-3 16,0-3-1-16,0 0 0 0,3 1-46 0,0-1 0 16,0-3 0-16,0 1 0 15,-6-3-44-15,9 0-3 0,9-3 0 0,-3 3 0 0</inkml:trace>
  <inkml:trace contextRef="#ctx0" brushRef="#br0" timeOffset="19598.7644">16632 11041 1231 0,'0'0'27'0,"0"0"5"0,0 0 2 0,6-5 1 0,-3 2-35 0,3-2 0 15,3 0 0-15,-9 5 0 0,0 0 47 0,0 0 2 16,3-3 1-16,-3 3 0 0,0 0-21 0,6-3-4 0,-6 3-1 16,0 0 0-16,0 0 20 0,0 0 3 0,0 0 1 0,0 0 0 15,6 11-16-15,-6-1-2 0,-3 1-1 0,-3 2 0 16,6 0-20-16,-3 1-9 0,-6 2 8 0,6-1-8 16,-3 4 12-16,0-3-4 0,0 2 0 0,-3-2 0 15,-3 0-8-15,6-3 0 0,3 6 0 0,0-6-11 16,0-2 11-16,0-1 0 0,0-4 8 0,0-1-8 15,3-5 8-15,0 0-8 0,0 0 8 0,0 0-8 16,0 0 14-16,0 0-2 0,0 0 0 0,0 0 0 16,3-8 13-16,3-3 3 0,-3 3 0 0,0-2 0 15,3-3-6-15,0-1-1 0,-3 1 0 0,0 0 0 16,0 0-6-16,3-3-2 0,3 0 0 0,-3 0 0 16,-3 0-13-16,6 0 0 0,0 0 8 0,6 1-8 15,-1 1 0-15,-2 1 0 0,0 0 0 0,0 2 0 16,3 1 0-16,-3 2 0 0,-3 0 0 0,-3 0 0 15,-6 8-11-15,6-5 2 0,3 2 0 0,-9 3 0 0,0 0-3 16,9 0 0-16,0 3 0 0,-9-3 0 0,9 5 3 0,-4 3 0 16,-2 2 0-16,0 1 0 0,0 0-4 0,0 2-1 15,0 0 0-15,0 0 0 0,0 3 14 0,-3-3-9 16,-6 3 9-16,6-3-8 0,6 3 8 0,-3-2-8 16,-6-1 8-16,3 0-8 0,0-2 8 0,0-1 0 15,-3-2 8-15,3 0-8 0,3-3 0 0,-3-5 0 16,-3 8 0-16,3-8 0 0,0 0 0 0,0 0 0 15,-3 6 8-15,3-6-8 0,3 0 11 0,-3 0-3 16,0 0 0-16,0 0 0 0,6-6 2 0,-3-2 0 16,-3 0 0-16,6 0 0 0,3-2-1 0,-3-1 0 15,0 1 0-15,-3-1 0 0,6 1-9 0,0-4 8 0,0 4-8 16,0-3 8-16,-3 2-8 0,3 0 0 0,3-2 0 0,2 5 0 16,-2 0 0-16,-3 0 0 0,-6 3-9 0,3 0 9 15,3 2-8-15,-3 0 8 0,-6 3-12 0,0 0 12 16,0 0 0-16,0 0 0 0,6 0 0 0,-6 0 9 15,0 0-9-15,0 0 0 0,6 6 0 0,-6-6 0 16,0 8-14-16,0 0-5 0,0 2-1 0,0 1 0 16,0-1 12-16,0 1 8 0,-6 2-12 0,3 3 12 15,0-3 0-15,0 3 0 0,-3-3 0 0,0 3 0 16,0-3 0-16,3 3 0 0,3-2 0 0,-6-1 0 16,3 0-16-16,3 0 3 0,0-5 1 0,3 0 0 15,-6-3-64-15,6 1-13 0,9-1-3 0,-3-5 0 16</inkml:trace>
  <inkml:trace contextRef="#ctx0" brushRef="#br0" timeOffset="20098.8154">17317 11094 1011 0,'-12'-5'28'0,"12"5"8"0,3-6-36 0,0-2 0 15,-6 3 0-15,3-3 0 0,-3 3 108 0,6-3 16 16,0 3 2-16,-6-3 1 0,-6 0-41 0,6-3-8 15,3 3-2-15,-3 0 0 0,-3 3-32 0,3 0-8 16,-3-3 0-16,6 8-1 0,0 0 1 0,-3-3 0 16,-9 1 0-16,12 2 0 0,0 0-19 0,-6 0-3 0,-3 2-1 0,-3 4 0 15,3 1 37-15,3 4 7 0,-6 0 2 0,3 2 0 32,-2 0-91-32,2 3-17 0,0 2-4 0,0 1-1 0,0 0 27 0,0 2 6 0,3-5 1 0,3-1 0 15,0 1 8-15,3 0 1 0,0-3 1 0,3-5 0 16,0 3 2-16,0-3 0 0,-3-3 0 0,0-5 0 15,6 5 8-15,0-2 0 0,-6-3 0 0,9-3 0 16,-3-2 11-16,6 3-3 0,-3-4 0 0,-4-2 0 16,-5 0 16-16,3 0 4 0,6-2 0 0,0-1 0 15,-3 1-28-15,3-4 0 0,0 4 0 0,3-3 0 16,0 2 0-16,-3 0 12 0,0-2-12 0,0 3 12 16,6-1-12-16,-6 0-14 0,-6 1 3 0,5 2 1 15,1 0 10-15,-3 0-10 0,-3 3 10 0,0-1-10 16,-3 1-5-16,0 5-1 0,0 0 0 0,0 0 0 15,-3 3-1-15,3-3-1 0,0 0 0 0,0 5 0 16,-3 3 8-16,0 3 2 0,3-1 0 0,0 3 0 0,0-2 8 16,0 2-12-16,-6 1 12 0,3-1-12 0,9 0 12 0,-6 0 0 15,0 0 0-15,0-2 0 0,3 0 0 0,0-3-12 16,3-1 2-16,-6 1 0 0,3 0-4 0,3-2-1 16,6-4 0-16,-12-2 0 0,0 0 4 0,12 6 1 15,3-1 0-15,0-2-498 16,-3 2-100-16</inkml:trace>
  <inkml:trace contextRef="#ctx0" brushRef="#br0" timeOffset="20520.8207">17558 10919 1437 0,'-12'-8'40'0,"12"8"10"0,0 0-40 0,0 0-10 0,0 0 0 0,0 0 0 16,0 0 46-16,0 0 7 0,0 0 2 0,0 0 0 16,0 0-19-16,0 0-3 0,3 11-1 0,0 0 0 15,0-3-15-15,0 2-3 0,3 3-1 0,3 1 0 0,-1-1-2 0,1 0-1 16,0 3 0-16,3-3 0 0,0 3-10 0,0-3 0 16,-6 3 0-16,6-3 8 0,6 3-8 0,-3-3 0 15,-6 1 0-15,2-1 0 0,1 0 10 0,0 0 0 16,0-2 0-16,-3 0 0 0,-3-4-10 0,3 4-11 15,3 0 3-15,-3-1 0 16,0-2-122-16,0 0-24 0,-3 0-5 0,0-3-1 0</inkml:trace>
  <inkml:trace contextRef="#ctx0" brushRef="#br0" timeOffset="23130.4493">18814 10467 1353 0,'0'0'29'0,"0"0"7"0,0 0 0 0,0 0 4 0,0 0-32 0,3-5-8 0,0-1 0 0,-3 6 0 16,0 0 44-16,0 0 8 0,0 0 2 0,0 0 0 15,0 8-20-15,-3 3-4 0,3-3-1 0,0 2 0 16,0 6-8-16,-3 0-1 0,-3 5-1 0,3 0 0 16,-3 3-10-16,0 5-1 0,0 0-8 0,-3 6 12 15,0-1 1-15,0 3 0 0,-3 3 0 0,-3 0 0 16,0-3-13-16,1 2-18 0,-1-2 4 0,0 1 1 16,3-4 21-16,-3 0 5 0,3-5 1 0,6 1 0 15,0-1-14-15,-3-6 0 0,0 1 0 0,3-3 0 0,6 1-14 16,-3-4-6-16,0-2 0 0,0 0-1 15,3-3-11-15,3-2-1 0,-3-1-1 0,0-2-455 16,-3-3-91-16</inkml:trace>
  <inkml:trace contextRef="#ctx0" brushRef="#br0" timeOffset="23943.1574">18516 10732 1335 0,'0'0'29'0,"0"0"7"0,6 7 0 0,0 1 2 0,0 0-30 0,6-2-8 0,0 2 0 0,3-1 0 15,-3 1 11-15,5-2 1 0,1-1 0 0,0-2 0 16,0-1 4-16,3-2 2 0,3-2 0 0,-4-1 0 16,4-2 12-16,-3-3 2 0,0 0 1 0,0 0 0 15,0-3-1-15,-1 1 0 0,-2-1 0 0,0-2 0 16,0-3-16-16,0 3-3 0,0 0-1 0,0-1 0 15,-6 1 8-15,2-3 0 0,4 0 1 0,-3 1 0 16,-3-1-33-16,0 2-8 0,0-1 0 0,-3 1-1 16,-3 4 1-16,0-1 1 0,-3 1 0 0,3 2 0 15,-3 2-6-15,-3 6-2 0,0 0 0 0,0 0 0 16,0 0-7-16,-3 6-2 0,0 4 0 0,-3 3 0 16,3 3 6-16,-3 8 1 0,-6 0 0 0,0 5 0 15,0 3 16-15,0 2 3 0,0 3 1 0,0 6 0 0,0-4 9 16,1 1 0-16,-1 0 0 0,0-3 0 0,3 0-16 0,-3-6 3 15,0 1 0-15,3-3 0 0,0-2 13 0,3-3 8 16,-3-1 0-16,0-1-8 0,3-4 24 0,-3 1-3 16,3-1 0-16,3-5 0 0,-2 1-6 0,-1-1-2 15,3-3 0-15,-3-2 0 0,6-5 11 0,0-3 3 16,0 0 0-16,0 0 0 0,0 0-4 0,3-8-1 16,3-3 0-16,0-2 0 0,2 0-6 0,1-3 0 15,0-2-1-15,0-1 0 0,3 1 1 0,-3-4 1 16,3 4 0-16,0-3 0 0,0 0-7 0,0 2-2 15,0 3 0-15,-3 0 0 0,2 3-8 0,-5 2 0 16,0 1 0-16,-3 2 0 0,9 3-12 0,-6-1 1 0,-6 6 1 0,0 0 0 16,0 0-4-16,0 0-1 0,0 11 0 0,-3 0 0 15,-3-1 5-15,3 6 1 0,3-3 0 0,-3 3 0 16,0 0 9-16,0 2 0 0,3 1 0 0,0 2-8 16,0-2 8-16,3-3 0 0,3-3 0 0,-3 0 0 15,3 0 0-15,6-2 8 0,0-1-8 16,0-2 11-16,-3-2-11 0,6-1 0 0,0-2 0 0,2-6 0 15,-2 0 0-15,6-5 0 0,-3 3-12 0,0-6 12 16,3 1-18-16,0-3 4 0,-1 2 1 0,-2-5 0 16,0 0-31-16,0 0-5 15,-3 3-2-15,-3-5 0 0,0 4-25 0,-3 1-4 0,0-3-2 0,-6 0 0 32,0 1-3-32,-1 1-1 0,-4 1 0 0,-1 3 0 0,0-1 62 0,0 0 13 15,-3 3 3-15,-3 3 0 0,0 3 26 0,3-1 6 0,-3 6 0 0,-3-1 1 0,3 6-25 16,-3 0 0-16,0 0 0 0,3 5 0 15,0 0 0-15,-3 3 0 0,1 0 0 0,2 0 0 0,-3 3 0 16,6-4 0-16,0 4 0 0,3-3 0 0,-3 2 0 0,6-2 15 16,0 0-4-16,0-3-1 0,3 1 1 0,0-1 0 15,3-5 0-15,0 2 0 0,0-2-11 0,0-2-16 16,0-1 4-16,-3-2-361 16</inkml:trace>
  <inkml:trace contextRef="#ctx0" brushRef="#br0" timeOffset="24349.4575">19489 10948 658 0,'0'0'14'0,"0"0"3"0,3 3 1 0,0-3 2 0,0 5-20 0,-3-5 0 0,0 0 0 0,0 8 0 15,3 0 0-15,-3 3 0 0,-3-1-8 0,3 4 8 16,0-1 0-16,-3 3 10 0,-3-3 0 0,0 0 0 15,3 0 53-15,-2 1 10 0,2-1 3 0,0-2 0 16,0-1 24-16,0 1 4 0,3-3 2 0,0-3 0 16,0 3-54-16,0-8-10 0,0 0-2 0,0 0-1 15,0 0-15-15,0 0-2 0,9 0-1 0,2-3 0 16,1-2-4-16,0 0-1 0,0-3 0 0,0-3 0 16,3 1-8-16,-3-1-8 0,6-2 9 0,-6-1-9 15,3 1 16-15,-1-3-2 0,-2 3-1 0,3 0 0 0,-6 0-13 16,3 2 0-16,0 1 0 0,0 2 0 15,0 0-35-15,-6 0-3 0,3 2-1 0,-3 1 0 0,0 2 15 0,-6 3 4 16,0 0 0-16,3 6 0 0,-1 2 20 16,1 2 0-16,-3 4 0 0,0-1 0 0,0 3 22 15,-3-1 9-15,3 4 1 0,-2 2 1 0,2 0-2 0,2 3-1 16,1-3 0-16,0 0 0 0,0 1-30 16,3 4 0-16,0-2 0 0,0-3 0 15,3 0-19-15,3 0-9 0,-3-2-3 0,3-3-684 16</inkml:trace>
  <inkml:trace contextRef="#ctx0" brushRef="#br0" timeOffset="25660.0065">8143 12353 842 0,'-3'11'18'0,"3"-3"4"0,0 3 1 0,-3 2 1 0,0 3-24 0,0 5 0 0,0 0 0 0,-3 3 0 16,0 0 0-16,3-3 0 0,0 0 0 0,-3 5 0 15,0-2 12-15,3 0-4 0,-3-3 0 0,3 0 0 16,3-2 17-16,-3 2 3 0,3-2 1 0,0-6 0 15,3-5 24-15,0 0 5 0,-3-8 1 0,0 0 0 16,0 0-5-16,9 2-1 0,-9-2 0 0,9-5 0 16,0 0-1-16,0-3 0 0,-3 0 0 0,0-3 0 15,-3-2-25-15,3-3-6 0,3 0-1 0,-3 0 0 16,0-2 1-16,-3-3 0 0,2 0 0 0,-2-1 0 16,3-1 8-16,-3-1 2 0,-3 3 0 0,3-1 0 15,3 1-12-15,-3 0-3 0,-3 3 0 0,0-1 0 16,3 3-4-16,0 3-2 0,-6 0 0 0,6-1 0 15,-3 4-10-15,3 2 0 0,0 0 0 0,0 3 0 16,-3-1 0-16,3 4 0 0,-3 2 0 0,0 0 8 0,0 0-8 0,0 0 0 16,0 0 0-16,9 8 0 0,0 2 0 0,-9-10-11 15,9 8 11-15,3 0-8 0,0 0 8 0,-3 0 0 16,3-3 0-16,-12-5-8 0,12 6 8 0,5-1 0 16,-2-2 0-16,0-3-8 0,-3 0 8 0,3-3 0 15,0 0 0-15,3-2-8 0,-6 0 8 0,5-1 0 16,-2-2 0-16,3 1-8 0,-6-4-4 0,3 3 0 15,-3-3 0-15,-3 3 0 16,-3-2-16-16,0 2-4 0,-3-3-1 0,-3 3 0 16,3 1 8-16,0-4 1 0,-6 6 1 0,0-3 0 0,0 2 10 0,-6 4 1 15,0-4 1-15,0 4 0 0,-3 2 11 0,3 0 0 16,-3 5 0-16,0 3 0 0,3 0 0 0,-6 5-13 16,4 0 5-16,-1 6 8 0,0-3-17 0,3 5 4 15,-3 0 1-15,3 0 0 0,0 1 12 0,0-1 16 16,3 0-3-16,0 3-1 0,3-3-12 0,3 3 0 0,-3-6 0 0,0 3 0 15,3-2 11-15,6-1-11 0,-3-2 12 0,6-3-12 16,-3 1 0-16,0-4 0 0,3-2 0 0,3 0 0 31,3-3-44-31,0-2-8 0,3-3-3 0</inkml:trace>
  <inkml:trace contextRef="#ctx0" brushRef="#br0" timeOffset="26003.7928">8866 12282 1364 0,'0'0'30'0,"-3"-8"6"0,-3 3 2 0,3-1 0 15,-3-1-30-15,-3 1-8 0,3 1 0 0,-6 2 0 16,1 1 16-16,-4-1 1 0,3 3 1 0,-3 3 0 16,3 2 6-16,0 0 2 0,-6 1 0 0,6 1 0 15,-3 4-9-15,3-3-1 0,1 3-1 0,-1-1 0 0,6 1-15 0,0-1 0 16,0 1 8-16,3 2-8 0,0 0 0 0,3 1 8 15,6-4-8-15,0 3 0 16,0-2-17-16,3 0-10 0,3 2-1 0,-4-5-1 0,7 2 18 0,-6-2 11 16,3 3-12-16,0-3 12 0,-3 2 0 0,0-2 0 15,0 3 0-15,-6-3 0 0,6 0 0 0,-6 0 0 16,-3 2 0-16,-3 1 0 0,0-1 30 0,-3 1 0 16,0 0 0-16,-3 4 0 0,-3-1-12 0,3 2-2 15,-3-6-1-15,0 1 0 0,0-1-3 0,1 4-1 0,-1-7 0 16,0 4 0-16,0-3-11 0,3-3 0 0,-3-2 0 15,12-3 8 1,0 0-36-16,-6 0-7 0,0-3-1 0,6 3-680 0</inkml:trace>
  <inkml:trace contextRef="#ctx0" brushRef="#br0" timeOffset="26409.9041">8940 12351 1173 0,'0'0'25'0,"6"5"6"0,-6-5 1 0,0 11 2 0,0-3-34 0,0 2 0 0,-3 3 0 0,0 1 0 16,0 1 41-16,1 1 2 0,-1 3 0 0,0 2 0 16,0-5-22-16,-3 5-4 0,0 0-1 0,3-2 0 15,0 2-3-15,3-3-1 0,-3-2 0 0,6-2 0 16,0-4 21-16,0-2 4 0,3 0 1 0,0 0 0 16,0-5-16-16,-1-1-3 0,4 1-1 0,-9-3 0 15,9-8-4-15,0 0-1 0,3 0 0 0,3 0 0 0,-3-5-1 0,3 0 0 16,-3-3 0-16,3 0 0 0,0 0 7 0,-4 0 1 15,1-2 0-15,0 2 0 0,0 3-20 0,-3-1 0 16,-6 1 0-16,3 3 0 0,0 2-18 0,0 2-4 16,-3 1-1-16,-3 5 0 0,0 0 11 0,0 0 1 15,0 0 1-15,0 5 0 0,-3 1-2 0,3 2-1 16,3 2 0-16,-3 3 0 0,3 1 13 0,-3-4-9 16,3 3 9-16,0-2-8 0,3 5 8 0,-3-6 0 15,3 4 0-15,3-4-8 0,-3 1 8 0,3-3 0 16,-1 0-9-16,1 0 9 0,0-6-10 0,0 1 10 0,3-6-13 15,0 1 5 1,0-4-27-16,0-2-5 0,0-2 0 0,3-3-1 16,-3 2-30-16,2-5-5 0,1 0-2 0,0-2-295 0,0-3-59 0</inkml:trace>
  <inkml:trace contextRef="#ctx0" brushRef="#br0" timeOffset="26642.0114">9518 11970 867 0,'-3'-21'19'0,"3"13"4"0,0-3 1 0,3 3 0 0,-3-2-24 0,0 4 0 0,-3 1 0 0,3 0 0 15,0 5 54-15,0 0 6 0,-6 0 0 0,6 0 1 16,-3 8-36-16,0 5-7 0,-6 0-2 0,0 6 0 16,0-1 1-16,3 6 0 0,-3 2 0 0,3 3 0 15,0 6 15-15,3-1 4 0,-5 3 0 0,5 0 0 16,-3 0-5-16,3 3-1 0,3-3 0 0,0-2 0 16,3-1 3-16,0-5 1 0,0 0 0 0,3 0 0 15,-1-5-18-15,1 0-3 0,3-3-1 0,0-2 0 16,3-4-3-16,0-1-1 0,0-1 0 0,0-8 0 15,3 3-8-15,-3-5-11 0,3-6 3 0,-1-2 0 16,1-3-36-16,3-3-6 0,0-5-2 0,-3 1-611 16</inkml:trace>
  <inkml:trace contextRef="#ctx0" brushRef="#br0" timeOffset="26860.7666">9836 11901 1238 0,'0'0'27'0,"0"0"5"0,0 0 2 0,0 0 2 0,0 0-36 0,-6 8 0 15,3 0 0-15,1 0 0 0,-1 2 30 0,-3 4-1 16,0 1 0-16,0 4 0 0,3 0-2 0,-3-1-1 16,3 8 0-16,-3 1 0 0,0 2 12 0,0 3 2 15,3 2 1-15,-3 1 0 0,0-1-19 0,3 3-4 16,0-5-1-16,0 0 0 0,3-3 2 0,0 0 0 0,0-3 0 0,0-2 0 16,6 2-19-16,-3-4 0 0,0-1 8 0,0 0-8 31,3-3-25-31,0 1-9 0,0-3-2 0,0-3-452 0,3 0-90 15</inkml:trace>
  <inkml:trace contextRef="#ctx0" brushRef="#br0" timeOffset="27048.4817">9649 12340 1548 0,'0'0'34'0,"0"0"7"0,0 0 2 0,0 0 0 15,9 0-35-15,-3 0-8 0,0 0 0 0,3-2 0 16,3 2 40-16,2-3 7 0,-2-2 1 0,6-1 0 16,3-2-8-16,-3 0 0 0,6 0-1 0,-6 1 0 15,-1-4-30-15,4 3-9 0,3 0 0 0,-3 0-548 16,0 3-114-16</inkml:trace>
  <inkml:trace contextRef="#ctx0" brushRef="#br0" timeOffset="27642.2779">10709 12375 1242 0,'0'-8'27'0,"0"8"5"0,0-8 2 0,3 2 2 0,-3-2-36 0,0 1 0 16,3-1 0-16,-3 2 0 0,0 6 64 0,2-5 5 15,-2 5 2-15,0 0 0 0,0 0-34 0,0 0-6 16,0 0-2-16,0 0 0 0,6 8-9 0,0 5-3 0,-3 0 0 0,0 6 0 16,0-3-7-16,-3 2-2 0,0 1 0 0,3-1 0 15,-3 4-8-15,0-4 12 0,-3 3-12 0,3-5 12 16,-3 3-12-16,0-4 0 0,0 1 0 0,3 0 8 15,-6-5-8-15,6-1-11 0,0-2 3 0,0 0 0 32,-3-2-51-32,3-6-9 0,0 0-3 0</inkml:trace>
  <inkml:trace contextRef="#ctx0" brushRef="#br0" timeOffset="28032.9541">11024 12240 1263 0,'0'0'28'0,"0"0"5"0,0 0 2 0,0 0 1 0,-3 8-36 0,-6-3 0 15,0 0 0-15,0 3 0 0,-3 0 54 0,3 0 4 16,-2-3 1-16,-4 3 0 0,3 0-19 0,0 3-4 15,3-3-1-15,-3 0 0 0,3 0-22 0,0-1-4 16,3 1-1-16,3 0 0 0,3 0-8 0,0 0 0 16,3 0 0-16,0 0 0 0,3-3 0 0,0 3-9 15,3 3 9-15,0-3-13 0,3 0-1 0,-3 2 0 16,3-2 0-16,-3 6 0 0,3-4 14 0,-4 1 0 16,1-1 0-16,0 4 0 0,-3-1 20 0,0 0 1 0,0-2 0 15,0 2 0-15,-6 0 11 0,0 0 1 0,0 0 1 16,-3 1 0-16,-3-4 2 0,3 4 0 15,-6-1 0-15,0-3 0 0,0 4-1 0,1-4 0 16,-1-2 0-16,0 0 0 0,0 0-19 0,0-3-3 0,0-2-1 0,0 0 0 31,0-3-91-31,3-3-18 0,0 0-4 0</inkml:trace>
  <inkml:trace contextRef="#ctx0" brushRef="#br0" timeOffset="29033.0534">11866 12401 1576 0,'0'0'35'0,"0"0"7"0,-6 3 2 0,6-3 0 0,0 0-36 0,-2 8-8 0,2-3 0 0,0 3 0 15,0-3 12-15,0-5 1 0,5 5 0 0,1 1 0 16,3-4-5-16,3 1-8 0,-3 0 11 0,6-3-11 16,-3-3 8-16,0 0-8 0,3-2 0 0,0 0 0 15,2-1 11-15,-2-1-11 0,0-1 10 0,3-3-10 16,0 0 16-16,0 1-4 0,-3-1 0 0,0 1 0 15,-1-1 9-15,-2-2 2 0,0 2 0 0,-3 1 0 16,3-1-23-16,-6 1-8 0,0-1 0 0,-3 3 0 16,-3-3 19-16,0 4 4 0,-3 1 1 0,-3-2 0 15,-3 6-16-15,0-1 0 0,-3 0 0 0,0 3 0 0,-2 3 11 0,-1 0-1 16,0 2 0-16,-3 3 0 0,0 2-10 0,3 1 8 16,-6 2-8-16,6-2 8 0,-2 5-8 0,2-3 0 15,0 3 0-15,0-3 8 0,3 3-8 0,0 0 0 16,0 0 0-16,3 0 0 0,0-1 0 0,6 1 0 15,0-2 0-15,6-4 0 0,0 3 0 0,6-2-11 16,0-3 11-16,3 0-8 0,3 0-4 0,3-3 0 16,0 0 0-16,3-2 0 0,-1-3 0 0,7 0 0 15,0 0 0-15,3-5 0 0,2-3-4 0,-2 2 0 16,0-4-1-16,-3 2 0 0,6-3 4 0,-7 1 1 0,4-3 0 16,-6 2 0-16,-3 0 12 0,0 1 0 0,-1-1 0 15,-2 1-9-15,-6-1 9 0,3 3 0 0,-3-2 0 0,-3 2 0 16,-3 0 0-16,0 2 0 0,-6 1 0 15,0 0 0-15,0 2 0 0,0 3 8 0,-3-3-8 0,-3 3 0 16,-3 0 0-16,0 3 0 0,0 2-12 0,-3 3 4 16,-3 0 8-16,3 3-8 0,3-1 8 0,-5 1-8 15,2 0 8-15,0-1 9 0,3 1-1 0,0 2-8 16,3 0 10-16,0-2-10 0,0-1 8 0,3 1-8 16,0 0 0-16,3-3 8 0,-3-1-8 0,6-1 0 15,0-4 0-15,-3-2 8 0,0 0-8 0,9 0 0 16,0 0 10-16,0-2-10 0,3-4 12 0,-3-1-12 15,0 1 0-15,3-4 0 0,-1-1 0 0,1 3 0 16,0-2-12-16,-3-1-2 0,0 3-1 0,3 0 0 16,-3 3-3-16,0-3-1 0,-3 3 0 0,0-1 0 15,0 4 19-15,-6 2 0 0,0 0-8 0,0 0 8 16,3 5 0-16,0 3 0 0,0 0-8 0,-3 0 8 0,-3 5 0 16,0 3 14-16,0-3-2 0,0 6-1 0,0-1-11 0,0 3 12 15,-3 3-12-15,3 0 12 0,-3 2-12 0,3-2 0 16,-3 0 0-16,0-3 0 0,3 0 0 15,-3 0 0-15,3-2 0 0,0 0 0 0,0-4 0 0,3 1 0 16,-3 0 0-16,3-3 0 0,3 1-13 0,-3-1-5 16,3-3-1-16,0-2-453 15,0 0-90-15</inkml:trace>
  <inkml:trace contextRef="#ctx0" brushRef="#br0">12834 12266 1177 0,'0'0'25'0,"0"0"6"0,0 0 1 0,0 0 2 0,-3-3-34 0,3 3 0 0,-6 6 0 0,0-1 0 16,0 3 48-16,0 3 4 0,-3-1 0 0,3 6 0 15,3 0-7-15,-3 2-1 0,0 4 0 0,0-4 0 16,3 3 3-16,3-5 0 0,-3 0 0 0,0 0 0 16,0 0-15-16,3 0-2 0,0-3-1 0,0 3 0 15,0-3-12-15,6 0-2 0,0 0-1 0,0-5 0 16,0 0-2-16,0-2 0 0,3-1 0 0,0-2 0 0,0-3-4 0,3-3-8 16,-3-2 11-16,0-3-11 0,3 0 31 0,0-3-1 15,-4 3 0-15,4-2 0 16,-3-1-30-16,3-2 0 0,-3 0 0 0,0-1 0 0,0-2 0 0,0 3 8 15,-3-5-8-15,0 2 0 0,-3 0 0 0,3 0 0 16,-3 3-12-16,-3 0 12 0,3 5 0 0,-3-3 0 16,3 6 0-16,-6 0 0 0,3 2-9 0,0 0 9 15,-3 3 0-15,0 3-9 0,3 2 9 0,-3 0-12 16,0 3 12-16,0 3-12 0,-3 0 12 0,3 2-8 16,3 0 8-16,-3 0-8 0,3 0 8 0,3 1 0 0,-3-4 0 15,3 4-8-15,3-4 8 0,0-2 0 16,-6-8 0-16,9 8-8 0,-9-8 0 0,12 5 0 15,0 1 0-15,-1-4 0 0,-2-2 8 0,3 0 0 16,0-5 0-16,0 0 0 0,0-1 0 0,0-2 0 0,0 0 0 0,-3 1-8 16,-3-1-2-16,6-3 0 0,-1 0 0 0,1 1 0 15,-3-1 10-15,-3 3-8 0,0-5 8 0,0 3-8 16,-3-1 8-16,0 3 0 0,0 0 8 0,-3 0-8 16,0 0 9-16,0 3-9 0,-3 0 12 0,3 5-12 15,0 0 13-15,-9-3-4 0,3 6-1 0,-3-1 0 16,0 4-8-16,0-1 0 0,4 3 0 0,-1 0-11 15,-3 2 11-15,0 1-8 0,3-1 8 0,0 4-8 0,3-4 8 0,0-2 0 16,0 3 0-16,0-6-8 0,3 3 8 0,0-8 0 16,6 8 0-16,0-3-8 0,-6-5 0 0,0 0 0 0,0 0 0 0,9-2 0 15,3-1 8-15,0-2 0 0,-4-3 8 0,1 0-8 16,3 0 0-16,0 0 0 0,-3 0 0 0,0 0-8 31,-3 0-35-31,0 0-6 0,-3 0-2 0,0 3 0 16,0 0 19-16,-3 5 4 0,0 0 1 0,0 0 0 0,0 0 27 0,0 0-8 0,0 0 8 0,-3 8 0 31,3 0-16-31,0-1 1 0,0 1 1 0,3 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23:22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13256 12396 768 0,'-2'-6'21'0,"-1"6"7"0,3 0-28 0,0 0 0 0,0 0 0 0,-3-2 0 16,3-1 45-16,0 3 4 0,-3-2 1 0,0-1 0 15,0 0 10-15,3 3 3 0,0 0 0 0,-3-2 0 16,0-1-7-16,0 0 0 0,0 3-1 0,3 0 0 16,0 0-2-16,-6-2 0 0,0 2 0 0,6 0 0 15,0 0-13-15,-3-3-2 0,-3 3-1 0,3 0 0 16,-6 3-17-16,9-3-3 0,-6 0-1 0,0 0 0 15,-6 5-7-15,6-2-1 0,6-3-8 0,-6 5 12 16,-3 3-12-16,3-3 0 0,0 3 0 0,3-3 0 16,0 3 8-16,-2 0 4 0,-1 0 2 0,0 0 0 15,3 3-37-15,0-1-7 0,-3 1-2 0,3-3 0 16,-3 2 32-16,6-2 0 0,-3 3-8 0,3-1 8 16,0-2 0-16,0 0 0 0,0 0 0 0,0 0 0 15,-3-5 0-15,3-3 0 0,3 8 0 0,3-6 0 0,0 4 0 16,-6-6 10-16,9 0-2 0,0 0 0 0,2-3 8 15,-2 0 0-15,0-2 1 0,0 0 0 0,0 0-2 0,0-3-1 16,-3 2 0-16,3-4 0 0,-3 2-6 0,0 0-8 16,3 0 11-16,-6 0-11 0,3-3 10 0,-3 3-10 15,0 1 8-15,3 1-8 0,-6-2 18 0,3 6-2 16,0-4 0-16,0 1 0 0,0 0 4 0,-3 5 0 16,0 0 0-16,0 0 0 0,3-3-3 0,-3 3 0 15,0 0 0-15,0 0 0 0,0 0-17 0,0 0 0 16,0 0 0-16,-3 3 0 0,0 2 0 0,0 0 0 15,0 1 0-15,0-1 0 0,0 3 0 0,0 0 0 16,3 0 0-16,0 0 0 0,0 0 0 0,3 2 0 16,0-4 0-16,0 1 0 0,3 1 0 0,-6-8 0 15,3 6 0-15,3-1 0 0,-1 0 0 0,4-2 0 0,-9-3 0 0,6 0-9 16,3 0 9-16,-3 0 8 0,3-3-8 0,0-2 11 16,-6 0-11-16,6-1 0 0,0 1 0 0,0-3-11 15,0 0 11-15,0-2 14 0,0-1-3 0,0-2-1 16,0 0-2-16,-4-3-8 0,4 0 12 0,0-3-4 15,0 1-8-15,3-1 0 0,-6 1 0 0,3-3 0 16,0-1 0-16,0-1 0 0,-3-1 0 0,0 0 0 16,3-2 0-16,-6-1 0 0,0 1 0 0,-3 2 0 15,3-3 0-15,-3 6 0 0,-3-3 0 0,3 3 0 16,-3 0 0-16,0 3 0 0,0 2 0 0,0 0 0 16,0 3 0-16,-3 2 0 0,0 0 0 0,0 3 0 15,3 0 0-15,-3 3 8 0,0 0-8 0,0 2 8 0,0 1-8 16,0 4 0-16,0 1 0 0,0 2 0 0,0 0 0 15,0 3-11-15,0 3 3 0,3 2 0 0,-5 6-1 0,5-1 0 16,-3 3 0-16,3 3 0 16,-3 5 9-16,0 3-12 0,3 3 12 0,-3 2-12 0,3-3 12 15,0 3 0-15,0-3 0 0,0 1-8 0,6-6 8 0,-3 0 8 16,0-5-8-16,3-3 11 0,0 0-11 0,3-5 0 16,0 0 0-16,0-3 8 0,0-2-8 0,0-1 8 15,0-2-8-15,2-2 8 0,1-4-8 0,-3 1 0 16,3-3 0-16,0 0-11 15,0-5-32-15,3 2-6 0,0-5-2 0,0-3-810 0</inkml:trace>
  <inkml:trace contextRef="#ctx0" brushRef="#br0" timeOffset="390.6679">14236 11798 1418 0,'0'0'31'0,"0"0"6"0,0 0 2 0,0 0 1 0,0 0-32 0,0 5-8 16,-3 3 0-16,0 3 0 0,3-1 36 0,-3 3 4 16,0 3 2-16,-3 0 0 0,3 5 20 0,0 6 4 15,-3 2 1-15,0 0 0 0,0 5-25 0,-3-2-5 16,0 5-1-16,0 0 0 0,-3 0-20 0,1 6-5 16,-4-4-1-16,3 1 0 0,0 0 2 0,-3-6 0 15,3 3 0-15,-3-3 0 0,3 1-24 0,0-1-5 16,0-5-1-16,3 3 0 15,1-8-21-15,2 2-4 0,0-2-1 0,0-5 0 16,0-3-36-16,3-3-7 0,3-3-1 0,-6-2-1 0</inkml:trace>
  <inkml:trace contextRef="#ctx0" brushRef="#br0" timeOffset="859.4667">14013 12256 1130 0,'0'0'32'0,"-3"2"8"0,0 3-32 0,0-2-8 0,3-3 0 0,-3 5 0 16,3-5 54-16,3 6 10 0,-3 2 1 0,0-3 1 15,3 3-32-15,3-3-6 0,5 0-2 0,1-2 0 16,0 0-13-16,0-1-2 0,3-2-1 0,3 0 0 16,3-2 8-16,-3-1 2 0,-1 0 0 0,1 1 0 15,0-4 6-15,-3 4 2 0,3-3 0 0,-3-1 0 16,0 4-20-16,-3-1-8 0,-3 3 8 0,-1 0-8 0,-2 0 12 15,0 3-2-15,-6-3-1 0,0 0 0 0,3 8 6 0,0-1 1 16,-3 4 0-16,-3 2 0 16,0 1-6-16,0 1-1 0,0-1 0 0,0 2 0 0,0 2-9 0,0 1 8 15,0-6-8-15,3 3 8 0,0 0-8 0,3-1 0 16,0-1 0-16,0 2 8 0,3-3-8 0,0 0 0 16,0 0-12-16,3-2 12 0,0-6-15 0,3 0 5 15,-3 1 1-15,3-6 0 0,0 0 1 0,3 0 0 16,-6-6 0-16,3 1 0 0,2-3 8 0,-5 0 0 15,0-5 0-15,3 0 0 0,0-3 0 0,-3 0 8 16,0 3-8-16,0-3 0 0,-6 0 0 0,3 0 0 16,-6 0 0-16,-3 3 0 0,-3-3 21 0,0 6 0 0,-3-4 0 15,3 4 0-15,-6-1 32 0,3 1 7 0,-3 4 0 0,-3 1 1 16,3 2-20-16,1 3-4 0,-1 0-1 0,-3 3 0 16,3 2-20-16,3 1-4 0,-3 2 0 0,0-1-1 15,3 1-19-15,3 3-4 0,-3 0-1 0,3-3-627 16,3 2-124-16</inkml:trace>
  <inkml:trace contextRef="#ctx0" brushRef="#br0" timeOffset="1422.0717">15572 11755 1429 0,'0'0'31'0,"0"0"6"0,0-5 2 0,0-3 2 0,0 0-33 0,0 3-8 0,0-3 0 0,0 5 0 16,0 3 56-16,0 0 8 0,0 0 3 0,-3 6 0 15,0 2-37-15,3 2-7 0,-3 1-2 0,-3 7 0 16,3 1-5-16,-3 5-2 0,0-1 0 0,1 7 0 16,2 1 6-16,-6 1 2 0,0 8 0 0,3-3 0 15,0 5 3-15,-3 3 1 0,0 0 0 0,0-3 0 16,0 1-10-16,3-1-3 0,-3-2 0 0,0-3 0 15,3 0-13-15,0-3 9 0,-3 3-9 0,0-5 8 0,1 0-8 16,2-3 0-16,0-3 0 0,3-4 0 16,0-1-15-16,0-5 2 0,3-3 0 0,0 0 0 15,3-5-31-15,0 0-7 0,-3-3-1 0,3-2-502 16,0-1-101-16</inkml:trace>
  <inkml:trace contextRef="#ctx0" brushRef="#br0" timeOffset="1922.0862">15272 12240 1123 0,'0'0'24'0,"0"0"6"0,0 0 1 0,0 0 1 0,6-3-32 0,0-2 0 0,2 2 0 0,-2 3 0 15,0-3 51-15,3 1 4 0,3 2 1 0,3-3 0 16,-3 0-27-16,3 3-5 0,3 0 0 0,-3 6-1 15,-1-6-2-15,4 5 0 0,-3 3 0 0,0-3 0 16,0 6-5-16,0-1 0 0,0 1-1 0,-3 0 0 16,0 2-2-16,-1 3 0 0,-2-3 0 0,0 0 0 15,0 3 2-15,0 0 0 0,-3-3 0 0,3 3 0 16,-3 0-7-16,0-3 0 0,0-2-8 0,-3 2 12 16,0 0-12-16,0 0 9 0,0-2-9 0,-3 2 8 15,3-2-8-15,-3-3 0 0,0 0 0 0,0-3 8 16,0 3-8-16,0-8 8 0,0 0-8 0,0 0 8 15,0 0 11-15,0 0 1 0,0 0 1 0,0 0 0 16,0 0 22-16,0 0 4 0,0 0 1 0,3-5 0 0,0-3-20 16,-3 0-4-16,3-3-1 0,-3 1 0 0,0-1-3 0,0-2-1 15,3 0 0-15,3-1 0 0,-3 1-9 0,0 0-2 16,3 0 0-16,-3-3 0 0,6 3 1 0,-1-3 0 16,-2 2 0-16,3-1 0 0,3-1 0 0,0 2 0 15,-3 1 0-15,3 3 0 0,-3-1-9 0,3 3 0 16,0 3 0-16,-3 2 0 0,3 1 0 0,-1 2 0 15,1 0 0-15,-3 5 0 0,-3 3-8 0,3 0 8 16,3-3-10-16,-3 6 10 0,0-4-14 0,0 4 3 16,0 0 1-16,0-3 0 15,0 0-22-15,-3 2-4 0,0-5 0 0,2 6-573 16,-2-6-115-16</inkml:trace>
  <inkml:trace contextRef="#ctx0" brushRef="#br0" timeOffset="2640.9485">16049 12203 1173 0,'0'0'25'0,"0"0"6"0,0 0 1 0,0 8 2 0,-3-1-34 0,3 4 0 0,-3 0 0 0,0 2 0 16,0 3 52-16,0-3 4 0,0 5 1 0,0 1 0 16,0 0-21-16,0-1-4 0,0 1 0 0,0-1-1 15,0 1 15-15,0-1 3 0,3 3 1 0,-3-5 0 0,6 0-15 0,-6 0-3 16,3 0-1-16,3-3 0 0,-3-2-15 0,3-1-4 16,3-2 0-16,-3 0 0 0,-3-8-1 0,3 5-1 15,3-2 0-15,-6-3 0 0,0 0 2 0,9-3 0 16,0-2 0-16,-4 0 0 0,4-1 4 0,0-1 2 15,-3-4 0-15,0 0 0 0,3-4-18 0,0 1 0 16,-3 1 8-16,0-3-8 0,0 3 0 0,0 0 0 16,0-1 0-16,-3 4 0 0,0-1 0 0,0 3 0 15,0-2 8-15,0 2-8 0,0 3 0 0,0-3 0 16,0 5 0-16,-3-2 0 0,0 5 0 0,0 0-12 0,0 0 1 16,0 0 1-16,0 0-3 0,0 8-1 0,-3 0 0 0,3 2 0 15,0 1 14-15,0-1-9 0,-3-2 9 0,3 3-8 16,0 2 8-16,3 0 0 0,0-2 0 15,-3-1 0-15,0 1 0 0,6-3 0 0,-3 3 0 16,3-3 0-16,-3-1 0 0,5 1 0 0,-2 0 0 0,3-5 0 16,0 2 9-16,6-2-9 0,-6-3 12 0,3 0-12 15,-3-3 16-15,0-2-3 0,6 0-1 0,0-1 0 16,-3 1 7-16,-1-5 1 0,1-1 0 0,3 0 0 16,0 1-20-16,0-3 0 0,-3 2-8 0,0-5 8 15,0 3-13-15,-3 0 3 0,0-3 1 0,-1 0 0 16,-2-3-4-16,0 3-1 0,-3 1 0 0,0-1 0 15,-3-3 14-15,-3 3 0 0,3 0 0 0,-3 3 0 16,-3 0 0-16,0 0 10 0,1 2-10 0,2 3 8 16,-3 3 5-16,-3 2 1 0,0 1 0 0,-3 2 0 0,6 2-14 15,-6 4 0-15,0 2 0 0,0 2 0 0,3 6 12 16,0 0-4-16,0 0-8 0,0 2 12 0,3 3-22 0,1 1-5 16,2-1-1-16,0 0 0 0,3 0 26 0,0 0 5 15,6 0 1-15,2-2 0 0,-2 2-29 0,3-2-6 16,3-3-1-16,0-1 0 0,6-1 20 15,0-1 0-15,-3 0 0 0,3-2 0 0,-1-3 0 0,4 2-10 16,-6-2 10-16,6-3-8 16,-3 1-28-16,3-4-4 0,0-4-2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24:25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3990 12250 1638 0,'0'0'36'0,"0"-5"7"0,-3 0 1 0,3-1 3 0,3 1-38 0,-3 5-9 16,-3-5 0-16,3 5 0 0,0 0 19 0,0-8 1 0,0 3 1 0,-3 2 0 0,3-2-1 0,0 5 0 15,0-6 0-15,0 1 0 0,0 5-8 0,0 0-3 16,0 0 0-16,0 0 0 0,0 0 4 0,0 0 1 16,0 0 0-16,3-5 0 0,0 2 2 0,-3 3 0 15,0 0 0-15,6-3 0 0,-3 1-4 0,-3 2 0 16,0 0 0-16,6 0 0 0,0 0 4 0,3 0 0 16,-9 0 0-16,0 0 0 0,0 0-16 0,6 0 0 15,-6 0 0-15,9 0 0 0,0 2 0 0,0 1 0 16,0-3 9-16,0 3-9 0,0-3 0 0,-9 0 8 15,9 2-8-15,0 1 0 0,0 0 0 0,-1-1 8 16,1 1-8-16,0 0 0 0,-3-3 0 0,3 2 0 16,0 1 0-16,0 0 0 0,-3-1 0 0,6 1 0 15,-3-3 0-15,0 2 0 0,0-2 0 0,3 3 8 0,-3 0-8 0,2-3 0 16,-2 0 12-16,3 0-2 0,0 0-1 0,-3 0 0 16,3 0 4-16,0 0 1 0,3-3 0 0,0 3 0 15,0 0-3-15,-1-3-1 0,1 3 0 0,0-2 0 16,3 2 8-16,-3 0 2 0,0 0 0 0,0 0 0 15,6 0-29-15,-7 0-6 0,4 0-1 0,-3 2 0 16,3 1 16-16,-3 0 0 16,3-3 0-16,0 2 0 0,0 1 0 0,-1 0 0 0,4-1 0 0,-3 1-9 15,3-3 9-15,-3 3 0 0,3-1 0 0,-1-2 0 0,4-2 0 16,0 4 0-16,0-2 0 0,3 0 0 0,-4 0 0 0,4-2 0 16,-3-1 0-16,3 3 0 0,0 0 0 0,-1-3 0 15,-2 3 0-15,0-2 0 0,0 4 0 0,0-4 0 16,2-1 0-16,-2 3 0 0,0-3 0 0,0 1 0 15,3 2 0-15,-3 0 0 0,-1-3 0 0,1 3 0 16,-3 0 0-16,3 0 0 0,3 0 0 0,-4 0 0 16,1 0 0-16,-3 3 0 0,3-3 0 0,-6 5 0 15,3-5 0-15,-1 3 0 0,-5-1 0 0,3 1 8 16,-3 2-8-16,0-2 0 0,0 0 0 0,0-1 0 16,0-2 0-16,-1 3 0 0,1 0 0 0,0-3 8 15,3 0-8-15,-3 0 0 0,3 0 0 0,-3 0 0 0,3 0 0 0,-1 0 0 16,7 0 14-16,-3-3-2 0,-3 3 0 0,3 0 0 15,-3-3-12-15,2 3-16 0,1 0 3 0,-3 0 1 16,3 0 12-16,-3 0 0 0,0 0 0 0,0 0 0 16,-1 0 0-16,1 0 0 0,0 0 0 0,3 0 0 15,-3-2 0-15,6-1 0 0,-4 0 0 0,1-2 0 16,3 2 0-16,-3-2 0 0,0 0 0 0,3 2 0 16,2 0 0-16,-2 1 0 0,0-1 0 0,0 1 0 15,0-1 0-15,-1 0 0 0,1 1 0 0,0 2 0 16,0 0 0-16,0-3 0 0,0 0 0 0,-1 3 0 15,1 0 0-15,3-2 0 0,-3 2 0 0,3-3-9 16,-4 3 9-16,1 0 0 0,0 0 0 0,0 0 0 16,0-3 0-16,-1 3 0 0,-2 0 0 0,3 3 0 15,0 0 0-15,-3-3 0 0,0 0 8 0,-4 2-8 16,1-2 0-16,0 0 0 0,0 3 0 0,0-3-8 16,-3 0 19-16,3 0 4 0,2 3 1 0,1-3 0 0,-6 2-16 0,3-2 0 15,3 0 0-15,0 0 0 0,0 0 0 0,-7 3 0 16,1 0 0-16,3-1 0 0,3-2 0 0,-3 3 0 15,-3-3 0-15,3 2 0 0,-4-2 0 0,4 3 0 16,0-3 0-16,-3 3 0 0,0-3-8 0,0 0-5 16,3 0-1-16,-3 0 0 0,-1 2 14 0,4-2 0 15,0 0 0-15,-3 0 0 0,6-2 0 0,-3 2 0 16,0 0 0-16,-1-3-9 0,7 3 20 0,-6 0 4 16,0-3 1-16,3 3 0 0,0-2-16 0,0 2-16 15,-4 0 3-15,1 0 1 0,3 0 12 0,-3 0-9 16,0 0 9-16,0 0-8 0,-1 0 8 0,1 2 0 0,0-2 0 15,3 3-8 1,-3-3 8-16,0 0 0 0,0-3 0 0,2 3 0 16,-2-2 0-16,0 2 0 0,0 0 0 0,0-3 0 0,3 1 12 0,-6 2 5 15,0 0 1-15,-1-3 0 0,1 0-27 0,0 3-6 0,0-2-1 0,3 2 0 16,-6 0 16-16,6 0 0 0,-3-3 0 0,2 0 0 16,1 3 0-16,-3-2 0 0,3-4 0 0,0 4 0 15,3-1 13-15,-3 0-1 0,-1-2 0 0,1 0 0 16,-3 0-12-16,3 2-16 0,0-2 3 0,-3-1 1 15,0 4 12-15,0-4 16 0,-1 4-3 0,-2-1-1 16,0 3-12-16,-3-3 0 0,-3 1 0 0,3-1 0 16,-3 1 0-16,-6 2 0 0,0 0 0 0,0 0 0 15,0 0 0-15,0 0 0 0,0 0 0 0,0 0 0 16,0 0 0-16,-9 5 0 0,3 0 0 0,0-2 0 16,0-1-32-16,0 1-10 0,-3 0-2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27:05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9497 6519 1465 0,'-12'0'32'0,"12"0"6"0,0 0 2 0,-3-2 2 0,-3-1-34 0,3 0-8 0,-3 1 0 0,6 2 0 16,0 0 74-16,-3 0 13 0,-3 0 2 0,6 0 1 15,0 0-19-15,0 0-4 0,0 0-1 0,0 0 0 16,0 0-27-16,0 0-6 0,0 0-1 0,-3 0 0 16,0 0 0-16,3 0 0 0,6 0 0 0,-6 0 0 15,0 0-17-15,9 2-4 0,0 1-1 0,0-3 0 16,3 3 1-16,0-1 0 0,3-2 0 0,0-2 0 15,0 2 6-15,5 0 2 0,-2 0 0 0,6 0 0 16,-3-3 1-16,6 0 0 0,0-2 0 0,2 0 0 0,4 0 2 16,0-3 1-16,0 0 0 0,5 2 0 0,-2 1-3 0,3 0 0 15,-1-3 0-15,1 5 0 0,-3-2-7 0,-1 0-1 16,-2-1-1-16,0 4 0 0,-3-4-3 0,5 1-8 16,-2 2 12-16,-3 1-4 0,0-3-8 0,0 2 0 15,-4 0 0-15,1 1 0 0,0-1 8 0,-3 3-8 16,-1-5 12-16,1 2-4 0,-3 0-8 0,-3 1-9 15,-3-4 9-15,3 4-13 0,-6-1 13 0,0 3 8 16,-4 0 0-16,1-3-8 0,-3 1 12 0,-6 2-12 16,0 0 12-16,3 0-12 0,3-3 10 0,-6 3-10 15,0 0 8-15,0 0-8 0,0 0 12 0,0 0-4 16,0 0 0-16,0 0 0 0,0 0 2 0,0 0 0 0,3-2 0 16,-3 2 0-16,0 0-10 0,0 0 12 0,3-3-12 0,-3 3 12 15,0 0-12-15,0 0 0 0,0 0 0 0,0 0 0 16,6 0 0-16,-6 0 0 0,0 0 0 0,0 0 0 15,0 0 0-15,0 0 0 0,0 0 0 0,0 0 0 16,0 0-14-16,0 0 5 0,6 5 1 0,-6-5 0 16,0 0-31-16,0 0-5 15,0 0-2-15,0 0-756 0,0 0-151 0</inkml:trace>
  <inkml:trace contextRef="#ctx0" brushRef="#br0" timeOffset="753.7606">11313 6006 1404 0,'0'0'31'0,"0"0"6"0,0 0 2 0,0-3 0 0,0 3-31 0,0 0-8 16,0 0 0-16,0 0 0 0,0 0 40 0,0 0 6 16,-3 6 2-16,3-6 0 0,3 10-22 0,3 1-4 15,-3 5-1-15,0-3 0 0,0 5-5 0,-3 1 0 0,3 2-1 16,0 0 0-16,-3 6 8 0,0-1 1 0,0 1 1 16,0 2 0-16,0 3-10 0,-3-1-3 15,3 1 0-15,-3-3 0 0,3-2-12 0,0-1 9 0,0 1-9 0,0-4 8 16,0 1-8-16,0 0 0 0,3-5 0 0,-3-1 8 31,0-2-8-31,0 0 0 0,3-3 0 0,-3 0 0 0,-3-5 0 0,6 3 0 0,-3-3 0 0,0-3 8 31,0-5-8-31,0 0 0 0,0 0 0 0,0 0-548 16,0 0-117-16</inkml:trace>
  <inkml:trace contextRef="#ctx0" brushRef="#br0" timeOffset="1347.066">11471 5940 1414 0,'-3'-19'31'0,"0"11"6"0,-3 1 2 0,0-4 1 0,3-2-32 0,-3-1-8 0,-3 4 0 0,0-1 0 16,-3 1 88-16,0-4 16 0,0 7 4 0,0-4 0 15,-3 6-31-15,1-3-5 0,-4 5-2 0,6 0 0 16,-6 1-32-16,3 4-6 0,-6 4-2 0,0-1 0 15,0 3-30-15,1 0 8 0,-4 2-8 0,0 6 0 32,-3 3 0-32,0 5 0 0,1 2 0 0,-4 3 0 15,0 0 0-15,0 6-10 0,1 2 10 0,-1 2-8 16,-3 4 8-16,6 2 0 0,1-3 0 0,-4 6 0 0,6 2 0 0,0 0-10 0,6-2 10 0,3 0 0 16,6-3 0-16,4 0-8 0,5-6 8 0,5-2 0 31,4 0 0-31,3-5-10 0,6 0 10 0,3-6-8 15,3-2 8-15,3 0-8 0,5-3 8 0,4-5-8 0,0-3 8 0,5-2 0 0,1-6 0 0,3-2 0 0,-1-6 9 0,7-8-9 16,-3 1 12-16,-1-6-12 0,4-5 35 0,-4-6 0 16,1-2 0-16,-6 0 0 0,-4-5 23 0,-5-1 5 15,-3-2 1-15,-3-2 0 0,-3-1-41 0,-7-2-8 32,-2-3-2-32,-9 2 0 0,-6-4 5 0,-3 2 1 15,-3-3 0-15,-9 3 0 0,-2-5-11 0,-4 0-8 16,-3 2 9-16,0 0-9 0,-3 1 0 0,1 4 0 15,-4 6 0-15,3 6-10 0,3 4-8 0,0 6-2 0,-2 5 0 0,2 5-738 16,-3 6-148-16</inkml:trace>
  <inkml:trace contextRef="#ctx0" brushRef="#br0" timeOffset="29638.7185">9572 10025 1396 0,'-9'-8'40'0,"6"3"8"15,0 2-39-15,-3-2-9 0,3-3 0 0,0 3 0 0,0-1 80 0,0 1 15 16,0-3 2-16,0 0 1 0,3 8-31 0,-3-5-7 16,0 0 0-16,3-1-1 0,0-2-16 0,-3 3-3 15,3 0-1-15,0 5 0 0,0 0-18 0,0 0-3 16,0 0-1-16,0 0 0 0,0 0-17 0,0 0 10 16,0 0-10-16,0 0 8 0,0 0-8 0,9 0 0 15,-3 2 0-15,6 1 0 0,0 0 0 0,-1 2-11 16,1-2 3-16,6-1 0 0,-3 1 8 0,3 0 0 15,3-1 0-15,3-2-8 0,2 0 8 0,1-2 0 16,0-1 8-16,3 3-8 0,0-3 10 0,2 1-2 16,1 2-8-16,0 0 12 0,0 0-12 0,-1 0 9 0,-5 2-9 15,0 1 8-15,0-3-8 0,-4 3 0 0,-2-3 0 0,0 2 0 16,-6-2 0-16,3 3 0 0,0 2 0 0,-3-2 8 16,-1-3-8-16,1 3 0 0,-3-3 0 0,-3 0 0 15,3 2 0-15,-6-2 0 0,-6 0 0 0,0 0 8 16,9 3 0-16,-9-3-8 0,0 0 12 0,0 0-4 15,0 0 7-15,0 0 1 0,0 0 0 0,-6 8 0 16,0 0-7-16,-3 0-1 0,3-3 0 0,-3 0 0 16,0 0-28-16,3 1-5 0,-3-1-2 15,3-2 0-15,1-1-133 0,-1 1-28 16,3-3-4-16</inkml:trace>
  <inkml:trace contextRef="#ctx0" brushRef="#br0" timeOffset="30529.4848">11405 9575 961 0,'-6'-8'20'0,"6"8"5"0,-6-2 1 0,3-1 2 0,0-5-28 15,-3 3 0-15,-3 0 0 0,0 2 0 0,-3-2 88 0,1-1 12 16,-4 4 3-16,0-4 0 0,0 4-13 0,0-1-2 16,-3 0-1-16,0 3 0 0,-3 0-30 0,4 3-5 0,-4 0-2 0,-3-1 0 15,0 6-37-15,-3 0-13 0,1 3 9 0,-1 2-9 16,-3 0 8-16,-3 3-8 0,1 0 8 0,-1 5-8 16,0 0 0-16,0 3 0 0,4 3 0 0,-1 2 0 15,0 2 0-15,3 1 0 0,3 3 0 0,4-1 0 16,2 3 15-16,3 0-3 0,3 3 0 0,3-1 0 15,3-1-3-15,6-4-1 0,3 3 0 0,3-3 0 16,9 3-8-16,0-5-11 0,6 0 3 0,5 0 0 16,1-3-2-16,6-5 0 0,3-3 0 0,-1-3 0 15,7 1 10-15,-3-6-12 0,2-2 12 0,4-6-12 16,3-5 12-16,-1-3 8 0,1-2-8 0,0-6 11 16,2 1 33-16,-2-6 8 0,-1-3 0 0,-2-2 1 15,-6 0-9-15,-4 0-3 0,1-6 0 0,-6 4 0 16,0-4-20-16,-6 1-4 0,-4-1-1 0,-2-2 0 15,-3 0-3-15,-3-3-1 0,-6 1 0 0,-3-4 0 16,0-2-1-16,-6-3-1 0,-3 3 0 0,-3 0 0 16,-6-2 4-16,3 2 1 0,-3-3 0 0,-5 8 0 0,2 0-15 0,-3 3-8 15,0 0 8-15,0 8-13 16,-3 3-35-16,1 4-8 0,-1 1 0 0,0 2-611 16,3 6-121-16</inkml:trace>
  <inkml:trace contextRef="#ctx0" brushRef="#br0" timeOffset="31154.4974">10935 9919 1796 0,'0'0'40'0,"0"0"8"0,0 0 1 0,6-5 1 0,-3-3-40 0,3 3-10 0,0-6 0 0,0 3 0 15,2-2 31-15,1 2 4 0,3-3 1 0,-3 1 0 16,3-4-8-16,3 4-2 0,-3-1 0 0,3 1 0 15,0-1-14-15,0 0-2 0,2 3-1 0,1 0 0 16,0 1 10-16,0 1 1 0,3 1 1 0,0 0 0 0,0-1-5 0,-4 4 0 16,-2 2-1-16,3 0 0 0,0 0 5 0,-3 2 0 15,3 1 1-15,-6 0 0 0,0 2-33 0,-1-2-6 16,1 2-2-16,-6 3 0 0,3-3 20 0,-3 3-12 16,0 0 12-16,-6 3-10 0,0-1-7 0,0 3-2 15,-6 1 0-15,0 2 0 0,-3-1-1 16,-6 4 0-16,-2-1 0 0,2 4 0 15,-3-1-19-15,0 0-4 0,-3 3-1 0,-3-3 0 0,1 0 36 0,-1 0 8 16,0 0 0-16,-3 1 0 0,0-7 0 0,4 1-12 16,-1-2 12-16,0-1-12 0,0-3 12 0,0 1 0 15,0-3 8-15,4-3-8 0,-1 3 9 0,0-5-9 16,3 2 12-16,3-2-12 0,6-3 71 0,0 0 7 0,-3-3 2 16,6 0 0-16,6 3-52 0,0-5-9 0,-3-3-3 0,6 0 0 31,3 3-60-31,0 0-13 0,0 2-3 0,-6 3 0 0,9-3 51 0,3 3 9 0,0 0 0 0,3 3 0 15,0 2 0-15,0 3 0 0,-3 0 8 0,5 3-8 16,4-1-9-16,-3 1-4 0,3 0-1 0,3-1 0 16,-3 1 14-16,5-1 0 0,1 1 0 0,0-3 0 15,3 0 0-15,0 0 0 0,-1-3 0 0,4-2 0 16,0-1-9-16,0-2 1 0,2 0 0 0,-5 0-863 16</inkml:trace>
  <inkml:trace contextRef="#ctx0" brushRef="#br0" timeOffset="52654.8307">8315 12422 1148 0,'0'0'25'0,"0"0"6"0,-6 0 1 0,0 0 0 0,6 0-32 0,0 0 0 0,-5-2 0 0,5 2 0 15,-6 0 70-15,6 0 8 0,-3-3 2 0,3 3 0 16,0 0-47-16,0 0-9 0,-3-5-1 0,3 5-1 16,0-6-22-16,0-2 0 0,3 3 0 0,3 0 0 15,-3 0 0-15,5-1 0 0,-2 1 0 0,6-3 0 16,0 3 0-16,0-1 0 0,0 1 0 0,0 0 0 16,0 2 0-16,0-2 0 0,0 2 0 0,0 1 0 15,-1 2 0-15,-2 0-10 0,3 0 10 0,-3 2-10 0,3 1-1 16,-3 0 0-16,0-1 0 0,0 6 0 0,-6-3 11 15,3 3-8-15,0 0 8 0,-3 3-8 0,0 2 8 0,-3 3 0 16,0 0 0-16,0 0-8 0,-3 0 8 0,0 2 0 16,0 1 0-16,0-1 0 0,-3 1 17 0,0-1-1 15,0 1 0-15,0-1 0 0,0 1 8 0,0-3 0 16,3 2 1-16,-3-2 0 0,0-3 3 0,0 0 1 16,3 1 0-16,0-4 0 0,-3 4-14 0,3-7-3 15,0 4-1-15,3-3 0 0,-3-3-11 0,1 3 0 16,2-2 0-16,2 1 8 0,-2-7-8 0,3 6 8 15,3-1-8-15,0 0 8 0,0 1-8 0,3-1-14 16,3 0 3-16,-3-2 1 0,3 2 10 0,3 0 0 16,0 1 0-16,0-1 0 15,0 0-23-15,-1 1-5 0,4-1-2 0,-3 3 0 16,0-3 2-16,0 0 0 0,0 3 0 0,0-2 0 0,-6 2 28 0,3-3 0 0,-7 3 0 0,1-3 0 16,-3 3 16-16,0-3 10 0,0 6 2 0,-6-3 0 15,0 2 19-15,0 1 4 0,-6 0 1 0,4-1 0 16,-4 1 0-16,-3-1 0 0,0 1 0 0,0 2 0 15,-3-2-9-15,0-1-2 0,3 1 0 0,-3-3 0 16,0 0-17-16,1 0-4 0,-1 0-1 0,3-3 0 16,0 0-19-16,0-2 0 0,0 2 0 0,3-2 0 15,0 2-44-15,0-5-5 16,3 3-2-16,0-3-568 0,6 0-113 0</inkml:trace>
  <inkml:trace contextRef="#ctx0" brushRef="#br0" timeOffset="53123.6622">8577 12086 1429 0,'-21'-2'40'0,"13"-1"10"0,-4 3-40 0,0 0-10 15,0-3 0-15,0 3 0 0,-3 0 70 0,0 3 12 16,-3-3 2-16,0 5 1 0,-2-2-30 0,-1 2-7 15,0 3 0-15,0 0-1 0,0 0-23 0,0 3-5 16,4-1-1-16,-4 3 0 0,3 3-18 0,0 0 10 0,0 3-10 16,3 2 8-16,0 0-8 0,3 3 0 0,-2 0 0 0,2 5 0 15,0 2-9-15,3 1 9 0,0 3-12 0,0 4 12 16,3 4-10-16,0 2 10 0,3 2-8 0,0 1 8 16,3 2 0-16,3 0-8 0,0-2 8 0,3 2 0 15,3-5-8-15,0 3 8 0,3-1-8 0,3 4 8 16,3-4-12-16,-1-2 4 0,7-2 0 0,-3-1 0 31,6-5-22-31,0-5-4 0,-1-3-1 0,4-8 0 16,-3-2 1-16,-3-4 0 0,3-4 0 0,-4-6 0 0,1-2 21 0,0-6 4 0,3 1 1 0,0-4 0 15,-1-4 18-15,1-3 4 0,3-6 1 0,0-7 0 16,-3-3 29-16,2-9 7 0,-2-4 1 0,0-3 0 16,0-2 12-16,-7-4 2 0,-2 1 1 0,-3-6 0 15,-6 1-40-15,-3-6-8 0,-6 0-2 0,-6 0 0 16,-3-2-17-16,-9-1 0 0,-5-2 0 0,-4 3 0 0,-6-3 0 15,0 5 12-15,1 0-3 0,-1 8 0 0,3 11-9 16,3 2 0-16,0 11 9 0,4 5-9 16,-1 5-24-16,3 9-8 0,-3 5-3 0,-6 5-882 15</inkml:trace>
  <inkml:trace contextRef="#ctx0" brushRef="#br0" timeOffset="105528.7349">12369 6363 1468 0,'0'0'32'0,"0"0"8"0,0 0 0 0,0 0 1 0,0 0-33 0,0 0-8 15,3-2 0-15,-3 2 0 0,3-6 55 0,-3 6 9 16,0 0 1-16,0 0 1 0,0 0-34 0,0 0-6 15,6 6-2-15,3 2 0 0,-3 2-24 0,0 3 0 16,-3-2 0-16,6 5 0 0,-3 2 0 0,-3 1 8 16,0-1-8-16,-3 1 8 0,3 2-8 0,-3-2-14 15,3-4 3-15,-3 1 1 16,0 0-27-16,0-3-6 0,0 1-1 0,-3-6 0 16,3 2-54-16,-3-5-11 0,0 1-3 0</inkml:trace>
  <inkml:trace contextRef="#ctx0" brushRef="#br0" timeOffset="106044.0339">12566 6215 1519 0,'0'0'43'0,"0"0"9"0,0 0-41 0,9 0-11 16,-3 0 0-16,0-3 0 0,0-2 88 0,0 2 16 16,-6 3 4-16,6-5 0 0,-3-5-29 0,3 2-6 15,2-6-1-15,-2 1 0 0,0 0-29 0,3 0-7 16,-3-3 0-16,3 0-1 0,-3-3-20 0,-3 1-4 15,0 2-1-15,0-2 0 0,0 2-1 0,-3-3 0 16,-3 1 0-16,0 2 0 0,0 0-9 0,0 3 10 16,-3 2-10-16,-3 1 10 0,-3-1 1 0,3 6 0 15,3-3 0-15,1 5 0 0,-4 3-3 0,0 0-8 0,0 3 12 0,0 2-4 16,0 3-8-16,0 3-16 0,3 2 4 16,-3 3 1-16,3-1-2 0,0 9-1 15,0 0 0-15,3 3 0 0,0-1 14 0,0 3-12 16,3-2 12-16,0 2-12 0,0 0-5 0,0 0-1 15,3-3 0-15,-3 3 0 0,0 3 8 0,3 0 2 0,0-3 0 0,0 0 0 16,-3-2 8-16,3-1 0 0,0 1 0 0,3-4-8 16,-3-1 8-16,3-1 0 0,-3 0-9 0,3-5 9 15,0 2-20-15,0-2 1 0,-3 0 0 0,3 0 0 16,-3-3-15-16,0-2-3 0,3-1-1 16,-3 1 0-16,3-1-46 15,-3-2-10-15,-3 0-2 0,3-2-680 0</inkml:trace>
  <inkml:trace contextRef="#ctx0" brushRef="#br0" timeOffset="106216.0664">12462 6461 1735 0,'0'0'38'0,"0"0"8"0,0 0 2 0,0 0 0 0,0 0-38 0,0 0-10 16,6 0 0-16,0 0 0 0,6-3 41 0,-1 3 7 15,1 0 0-15,0-2 1 0,3-1-13 0,3 1-4 16,0 2 0-16,3-3 0 0,-3-2-24 0,2-1-8 15,4 4 0-15,0-1 0 16,-3 0-29-16,6-2-10 0,-4-3-1 0</inkml:trace>
  <inkml:trace contextRef="#ctx0" brushRef="#br0" timeOffset="106684.7215">13399 5998 1306 0,'0'0'28'0,"0"0"7"0,0 0 1 0,0 0 1 0,0 0-29 0,0 11-8 16,-3-1 0-16,3 4 0 0,0-1 33 0,0 5 6 15,0 3 1-15,0 3 0 0,-3 0-15 0,3 3-2 16,3-1-1-16,-3 6 0 0,0 5-10 0,3-3-1 16,-3-2-1-16,0 2 0 0,-3 1-10 0,3-1 0 15,0-2-10-15,0-6 10 0,0 1-10 0,-3-3 10 16,3-1-10-16,0-1 10 0,0-4-24 0,0-2 2 16,0-3 0-16,0-2 0 15,3-1-18-15,-3-4-3 0,0 2-1 0,0-8-359 16,0 0-72-16</inkml:trace>
  <inkml:trace contextRef="#ctx0" brushRef="#br0" timeOffset="107403.5611">13271 6236 1371 0,'0'0'30'0,"0"0"6"0,0 0 2 0,0 0 1 0,-6 3-31 0,6-3-8 0,0 0 0 0,0 0 0 16,3 8 35-16,0 0 5 0,3-3 2 0,3 3 0 15,3 3-10-15,3-3-1 0,-3-1-1 0,6-1 0 16,-3-1-12-16,3 0-2 0,-1-5-1 0,4 0 0 15,0-5-4-15,3 0-1 0,0-3 0 0,0 0 0 16,-4-3 20-16,1-2 4 0,0-3 1 0,-3 0 0 16,-3-2 13-16,0 2 2 0,-3-3 1 0,-4 4 0 15,1-1-19-15,-3 0-3 0,0 0-1 0,0 3 0 0,-3-1-16 16,-3 1-3-16,0 0-1 0,0 0 0 0,3 5-8 0,-6 0 10 16,3 0-10-16,-3 5 10 15,3 3-10-15,0 0 0 0,0 0 0 0,-3 8 0 0,0 3-8 16,0 5-4-16,3 2-1 0,-3 6 0 0,0 0 3 0,3 2 1 15,-3 3 0-15,3-2 0 0,0 5 0 0,0-1 0 16,-3-2 0-16,3 3 0 0,3 0 9 0,-6-3-12 16,3 0 12-16,0-2-12 0,3-1 12 0,-3 3 0 15,0-5 0-15,0-5 0 0,-3 2 0 0,3-5 0 0,3-1 0 16,-6-1 0-16,3-1 0 0,0 0 8 0,0-5-8 16,0-3 11-16,3 1-11 0,-3-6 0 0,0 0 0 0,0 0 8 15,3 0 7-15,-3 0 1 0,3-11 0 0,6 3 0 16,-3-5-5-16,-3 0-1 0,3-1 0 0,0-4 0 15,0 2-10-15,0-2 0 0,0-1 0 16,3 0 8-16,-3 4-8 0,0 1 0 0,3-2 0 0,0 6 0 16,0-3 0-16,-3 2 0 0,0 1 0 15,2 2-11-15,-2 0 2 0,0 0 0 0,0 5 0 0,0 0 0 16,0-2-10-16,-6 5-1 0,6 3-1 0,-3-1 0 16,3 4 5-16,-3-1 2 0,0 3 0 0,-3 0 0 15,3 5 4-15,0 0 1 0,0 1 0 0,0-1 0 16,0 0 9-16,3 0-8 0,-3 3 8 0,3-3-8 15,0-2 8-15,0 0 0 0,0-4 0 0,0 4 0 16,-3-6 0-16,6 3 0 0,-4-5 0 0,1 2 0 16,0-5 0-16,0 0 0 0,0-2 0 0,3-1-8 0,-3 0 8 15,0-2 11-15,0 0-3 0,3-3 0 16,-3 0 1-16,0-3 0 0,-3 1 0 0,3-1 0 0,-3 0-9 0,0 1 0 16,0-1 0-16,0-2 0 0,0 2-23 0,-3 4 0 15,0-1 0-15,3 0 0 16,0 5-4-16,-3 3-1 0,0 0 0 0,0 0 0 0,0 0 8 0,0 0 2 15,0 0 0-15,0 8 0 0,0 3 9 0,0-1 9 16,0 3-13-16,-3 3 5 0,3-3 8 0,3 1 0 16,-3 2 10-16,3-3-10 0,-3 3 8 0,3-6-8 15,0 1 0-15,0-1 0 16,6-2-18-16,-6-2-10 0,-3-6-1 0,8 2-472 16,1 1-95-16</inkml:trace>
  <inkml:trace contextRef="#ctx0" brushRef="#br0" timeOffset="107512.9682">14096 6239 1569 0,'0'-8'34'0,"0"8"7"0,0 0 2 0,0 0 2 0,-6-3-36 0,6 3-9 0,-6-2 0 0,0 2 0 15,0 2 0-15,6-2-12 0,0 0 2 0,0 0-450 16,0 0-89-16</inkml:trace>
  <inkml:trace contextRef="#ctx0" brushRef="#br0" timeOffset="107794.215">14248 6271 1232 0,'0'0'35'0,"0"0"7"0,-3 2-34 0,-6 6-8 0,-3-2 0 0,3-1 0 15,0 3 94-15,-3-3 17 0,-3 3 3 0,3 0 1 16,0-3-20-16,1 0-4 0,-1 3-1 0,0 0 0 0,0 0-46 16,0-2-8-16,3-1-3 0,3 3 0 15,0-3-33-15,3 0 0 0,3 3 0 0,3 0 0 16,3 3-32-16,3-3-1 0,0 2 0 0,3 1 0 15,3-3 4-15,-3 0 1 0,5 2 0 0,-2 1 0 0,0 0 17 0,0-3 11 16,0 2-12-16,-3 1 12 0,0 2 0 0,-3-2 0 16,0-1 0-16,-6 3 0 0,3-2 0 0,-6 2 0 15,0 0 0-15,-6-2 0 0,3 2 25 0,-6 0 6 16,3-2 1-16,-3 0 0 0,-3 2 5 0,0-3 2 0,0 1 0 16,0 0 0-16,0-6-27 0,-3 0-4 0,3 0-8 15,1-2-913-15</inkml:trace>
  <inkml:trace contextRef="#ctx0" brushRef="#br0" timeOffset="108309.8996">14736 5863 1504 0,'0'0'43'0,"0"0"9"0,0 0-42 0,0 0-10 15,0 0 0-15,0 0 0 0,0 0 40 0,0 0 7 16,-3 11 1-16,6-3 0 0,-3 5-19 0,0 3-3 0,0 2-1 0,3 3 0 15,0 3-6-15,0 3-2 0,-3-1 0 0,3 6 0 16,0 0-4-16,0 2-1 0,-3 1 0 0,0-1 0 16,0 3-12-16,0 0 0 0,0-3 8 0,0 1-8 15,0-1 0-15,0-2 0 0,0 0 8 0,-3-3-8 16,3-3 0-16,0-2 0 0,0-3 0 0,0-2 0 16,0-6 0-16,0-2-10 0,0-4 2 0,3 1 0 15,-3-8-67-15,0 0-13 16,0 0-2-16,6-5-621 0</inkml:trace>
  <inkml:trace contextRef="#ctx0" brushRef="#br0" timeOffset="108450.5832">14903 6329 1173 0,'0'0'25'0,"0"8"6"16,0 0 1-16,0 5 2 0,0 5-34 0,0 1 0 0,0 5 0 0,0 0 0 0,0-3 45 16,-3 3 3-16,0-3 0 0,3 3 0 15,-3-3-30-15,3-3-6 0,-3 1 0 0,3-3-1 0,0 0-11 0,3-6 0 16,-3 1-12-16,3-3-396 15,3-3-80-15</inkml:trace>
  <inkml:trace contextRef="#ctx0" brushRef="#br0" timeOffset="108947.1916">15013 6533 1332 0,'0'0'29'0,"0"5"7"0,0 3 0 0,-3 0 1 16,3-3-29-16,0-5-8 0,0 0 0 0,0 0 0 0,0 0 86 0,0 0 16 16,0 0 3-16,3 0 1 0,3-5-49 0,-3-1-9 15,3-4-3-15,-1-1 0 0,1-5-20 0,3-2-4 16,0-1-1-16,0 1 0 0,-3-3 1 0,3-3 0 0,-3 3 0 0,3 0 0 16,-3 5 0-16,0 0 0 0,3 3 0 0,-6 2 0 15,3 3-21-15,-3 0 8 0,0 3-8 0,-3 5 0 16,0 0 0-16,3 5-13 0,0 3 1 0,3 3 1 15,-3 2-2-15,0 3-1 0,3 5 0 0,-3-3 0 16,-1 1 14-16,4-1-9 0,-3-2 9 0,3 0-8 16,-3 0 8-16,0 0 0 0,6-3 0 0,-3 0 0 15,0-5 0-15,3 0 0 0,3 0 0 0,-3-2 0 16,3-4 0-16,-3 1 0 0,3-3 0 0,3-5 0 16,-4 2 0-16,1-5 8 0,0 0-8 0,0 0 11 15,0-5-11-15,0 2 0 0,0 1 0 0,-3-4 8 16,0-1 0-16,-3 1-8 0,0 4 12 0,0-3-4 15,-6-1-8-15,0 4 0 0,0-6-10 0,-3 0 10 16,-6 5 0-16,3 1 0 0,-3 2 0 0,0 0 0 16,0 5 0-16,3 1 0 0,-3-1-12 0,0 8 3 15,3 1 9-15,0 1 0 0,0 4 0 0,0 5-8 16,3 0 8-16,3 2-10 0,0 1 10 0,0 5-10 0,6-3 10 0,0-3 0 16,3 4 0-16,0-4 0 0,3 1 0 0,0-6 0 15,3 0 0-15,3-5 0 0,3 0-15 0,-4-3-1 16,-2 0 0-16,3-2 0 15,0-3-44-15,0-3-8 0,-6-2-3 0</inkml:trace>
  <inkml:trace contextRef="#ctx0" brushRef="#br0" timeOffset="109118.9074">14870 6006 2224 0,'0'0'63'0,"0"0"14"0,-3-5-61 0,3 5-16 0,0 0 0 0,0 0 0 16,0 0 26-16,0 0 2 0,0 0 1 0,0 0-682 15,0 0-137-15</inkml:trace>
  <inkml:trace contextRef="#ctx0" brushRef="#br0" timeOffset="109994.0033">15894 6366 1566 0,'0'0'34'0,"0"0"7"0,0 0 2 0,0 0 1 0,-3 0-35 0,3 0-9 0,0 0 0 0,3 5 0 15,0 0 31-15,0 3 4 0,-3 6 1 0,6-1 0 16,0 5-7-16,0 4-1 0,-6-1 0 0,8 0 0 16,-2 0-28-16,-3 0 0 0,0 0 0 0,3 1 0 15,-3-4 0-15,3-2-13 0,-3 0 1 0,0-3 0 16,0-2 12-16,0-3 0 0,0-3 0 0,-3-5 10 15,0 0 22-15,0 0 5 0,0 0 1 0,0 0 0 16,0 0 24-16,0 0 5 0,3-5 1 0,-3-3 0 16,6-3-26-16,-6 0-5 0,3-2-1 0,-3 0 0 15,3 0-19-15,-3-3-4 0,0 3-1 0,3-6 0 16,0 3-12-16,0-2 11 0,0-1-11 0,3 3 10 0,0 6-10 0,0-6 0 16,0 5 0-16,0-2 8 0,0 5-8 0,3 0 0 15,-3-2 0-15,2 4 0 0,-2 1 0 0,3 2-9 16,0 1 9-16,-3-1-13 0,3 3 13 0,0-3 0 15,0 1 0-15,0-1 0 0,0 1 0 0,3-1 0 16,-6 0 0-16,3 1 0 0,-3 2 0 0,3-3-12 16,-4 3 12-16,1-3-12 0,0 1 12 0,0 2 0 15,0-3 0-15,-6 3 0 0,6-3 0 0,-6 3 0 16,0 0 0-16,0 0 0 0,0 0 0 0,0 0 0 16,0 0 0-16,3 6 0 0,3 4 0 0,-3-2 0 0,-3 3 0 15,3-3 0-15,-6 5 0 0,0-2 0 0,3 2-10 0,0 3 10 16,0-1-12-16,0 4 3 0,0 0 0 15,0-1 0-15,0-2 9 0,3 0 0 16,0 0 0-16,0 0-8 0,0-1 8 0,3-1 0 16,-3-4 0-16,6 3-8 0,-3-5 8 0,3 0 0 0,0 0 0 0,0-2 0 15,0-4 0-15,0 1 0 0,-1-3 0 0,-8 0 0 16,9-5 0-16,0-1 9 0,3 1-9 0,0-3 10 16,0 0 6-16,-3-5 0 0,0 0 1 0,-3-1 0 15,3-1-1-15,-3-1 0 0,0-3 0 0,-3 1 0 16,0-1-2-16,-3 3-1 0,0 3 0 0,0 0 0 15,-3 0-13-15,3-1 11 0,-3 1-11 0,-3 3 10 16,3-1-24-16,-3 3-5 0,6 0-1 0,0 0 0 16,-3 3-50-16,3 0-10 0,3-1-3 0,-3 1-571 15,6-3-114-15</inkml:trace>
  <inkml:trace contextRef="#ctx0" brushRef="#br0" timeOffset="110322.1562">16486 6376 1306 0,'-3'22'28'0,"6"-14"7"0,0 2 1 0,0 3 1 0,-3 3-29 0,0 0-8 15,3 3 0-15,-3-3 0 0,3-3 87 0,-3 3 16 16,-3-3 3-16,3 0 1 0,3-2-19 0,0-1-4 16,-6 1-1-16,3-3 0 0,3 0-22 0,0 0-4 15,-3-8-1-15,0 5 0 0,-3 0-9 0,3-5-3 16,0 0 0-16,0 0 0 0,0 0-2 0,0 0-1 16,0 0 0-16,3-5 0 0,0 0-5 0,0-3 0 0,-3 2-1 15,6-4 0-15,-3-3-18 0,3-1-3 0,0 1-1 0,0-3 0 16,3 0-13-16,-3 1 11 0,-1-1-11 0,4 0 10 15,-3 3-2-15,0 2 0 0,3 0 0 0,-6 3 0 16,-3 8-8-16,6-5 0 0,3 0-10 0,0 2 10 16,0 3-10-16,0 3 10 0,-3 0-10 0,3 4 10 15,0 1-14-15,-3 3 3 0,-6 2 1 0,6 0 0 16,3 3-4-16,-3 0-1 0,-4 0 0 0,1 0 0 16,0 2 5-16,0-4 1 0,3 2 0 0,-6-1 0 15,-6-1-39-15,9-1-8 16,3 0-2-16,0-5 0 0,-3 3-127 0,3-6-26 0,0 0-5 15,3-2 0-15</inkml:trace>
  <inkml:trace contextRef="#ctx0" brushRef="#br0" timeOffset="110587.8134">16915 6363 1875 0,'0'0'41'0,"-3"-5"9"0,-3 2 2 0,3-2 0 0,-3 0-41 15,0-1-11-15,-3 1 0 0,0 2 0 0,0 1 74 0,-3 2 13 16,-3 0 2-16,0 2 1 0,6 1-50 15,4 2-11-15,-4 3-1 0,0 0-1 0,-6 0-27 0,9 0-12 16,3 0 0-16,0 3 1 0,0-1-2 0,3 4-1 16,6-1 0-16,0 3 0 15,6-3-18-15,0 5-4 0,0-2-1 0,-1 3 0 0,7-6 23 0,-6 0 5 16,-3 0 1-16,0 3 0 0,0-2 8 0,-3 1 0 16,-3-1 0-16,-3-1 0 0,-3 0 22 0,3 0 0 0,0 1 0 15,-6-4 0-15,-6 3 31 0,6-5 7 0,0 3 0 16,0-3 1-16,-3 0-19 0,-3 0-4 0,0 0-1 15,4-3 0-15,8-5-37 0,-9 3-8 16,-3-1-2-16,12-2-1084 0</inkml:trace>
  <inkml:trace contextRef="#ctx0" brushRef="#br0" timeOffset="111040.9823">17680 5908 1638 0,'0'0'36'0,"0"0"7"0,0 0 1 0,3 8 3 0,6 3-38 0,-6 5-9 15,0 2 0-15,-1 6 0 0,1 2 12 0,-3 6 1 0,0 2 0 16,-3 1 0-16,3 2 13 0,-5 0 2 0,2 0 1 0,-3 3 0 15,-3 2-10-15,0 3-3 0,3 3 0 0,-3-3 0 16,0-3-1-16,3-8-1 0,0 1 0 0,3-4 0 16,-3-1-14-16,3 1 0 0,-6-4 8 0,6 2-8 15,0-5 0-15,0 7 9 0,-3-7-9 16,3-5 8-16,6-1-8 0,-3-4 0 0,3-4 0 0,-3-2 0 31,0-8-60-31,0 0-7 0,9-3-1 0</inkml:trace>
  <inkml:trace contextRef="#ctx0" brushRef="#br0" timeOffset="111681.688">17436 6146 1448 0,'0'0'41'0,"6"8"9"0,-3 0-40 0,-1 3-10 0,1-1 0 0,6 4 0 16,0-1 16-16,3 3 0 0,-6 0 1 0,6-3 0 0,6 0 16 15,0 0 3-15,0-2 1 0,3-3 0 0,-1-3-13 0,1-2-4 16,0-3 0-16,0-3 0 0,-3 0 19 0,3-5 3 15,5-5 1-15,-2 0 0 0,-6-3 12 0,0-2 2 16,3-1 1-16,-3-2 0 0,-1 2-38 0,-2-2-7 16,0 0-1-16,-6-3-1 0,3 3 1 0,-6-3 1 15,0 3 0-15,0 0 0 0,-3 2-13 0,0 4 11 16,0 1-11-16,-3 4 10 0,0 2-10 0,0 8 12 16,0 0-12-16,0 0 12 0,0 8-22 0,-3 5-4 15,3 3-1-15,0 5 0 0,0 8 2 0,0 3 0 0,-3 2 0 16,0 1 0-16,3 4 4 0,-3-2 1 0,-3 3 0 15,3 0 0-15,3-1 8 0,-3-2 0 16,0-5 0-16,0 0 0 0,0-3-12 0,0-2-3 0,0-4-1 16,-6-1 0-16,3-1 24 0,3-3 5 0,0-5 1 0,0 1 0 15,0-4 2-15,0-2 1 0,3-8 0 0,0 0 0 16,0 0 26-16,0 0 5 0,0 0 0 0,0 0 1 16,6-5-34-16,0-6-7 0,0-5-8 0,-3 3 11 15,6-5-11-15,-3 2-11 0,0-3 3 0,0 1 0 16,-3 2 8-16,3 5 11 0,0-2-3 0,-3 8 0 15,-3 5-20-15,6 0-4 0,0 2 0 0,0 4-1 16,0 2-1-16,3 0 0 0,-3 2 0 0,2 1 0 16,1 2 9-16,3-2 9 0,-3-1-13 0,0 1 5 15,6-3 8-15,0 0-12 0,-3-3 12 0,3-2-12 16,6-1-1-16,-7-2-1 0,4-5 0 0,-3 0 0 16,0-3 46-16,3-3 10 0,0 1 2 0,-3-4 0 15,-3-2-103-15,-1 1-20 0,-2-1-4 0,0 0-1 16,-3 0 60-16,-6 0 11 0,-3 0 2 0,0 3 1 15,0 0 10-15,-6 2 0 0,-2 1 0 0,2 2 0 16,0 2 0-16,-3 4 0 0,0 2 0 0,3 5-8 0,-6 3 8 16,6 2 0-16,3-2 8 0,0 6-8 0,3 4 14 0,0 1-2 15,0-1 0-15,3 3 0 0,3-2-12 16,0 2 0-16,0-2 0 0,6-1-10 0,3-2 10 0,0-3-12 16,3-2 12-16,3-3-12 15,3 0-64-15,-1-6-14 0,-2-2-2 0,3-2-412 16,-3-1-83-16</inkml:trace>
  <inkml:trace contextRef="#ctx0" brushRef="#br0" timeOffset="111960.4658">18403 6419 1339 0,'0'0'29'0,"0"0"7"0,-3-3 0 0,0-2 2 15,-3 2-30-15,3 1-8 0,0-1 0 0,3 3 0 0,0 0 56 0,-6 13 9 16,0-2 3-16,0 2 0 0,3 3-24 0,0-3-5 0,0 0-1 16,-3 3 0-16,3 0-4 0,0-5-1 15,3 2 0-15,-3-3 0 0,3 1 11 0,0-3 3 0,0-8 0 0,0 8 0 16,0-8-16-16,3 8-3 0,-3-8-1 0,3 2 0 15,3-2 10-15,-6 0 3 0,6-5 0 0,3 0 0 16,-3-3-32-16,0-3-8 0,3-2 0 0,0-3 0 16,0 0 0-16,3 1 0 0,-3-4 0 0,3 3 8 15,-3 0-8-15,2 0 0 0,-5 6 0 0,3-1 8 16,-3 3-8-16,-3 3 0 0,3 0 8 0,0 5-8 16,-6 0 8-16,6 8-8 0,-3 5 8 0,0 0-8 15,0 0 12-15,0 6-1 0,0-1-1 0,0 4 0 16,-3-1-2-16,3 0-8 0,0-3 12 0,3 1-4 15,3-1-20-15,0 1-4 0,0-3 0 0,0 2-1012 16</inkml:trace>
  <inkml:trace contextRef="#ctx0" brushRef="#br0" timeOffset="112741.601">19412 5810 1429 0,'0'0'31'0,"0"0"6"0,-3 6 2 0,0 4 2 0,0 1-33 0,-3 5-8 0,3 5 0 0,0 5 0 16,0 3 23-16,0 8 2 0,-3 0 1 0,3 6 0 15,0-1-8-15,0 0-2 0,-3-2 0 0,3 0 0 16,-3-3-6-16,3 0-2 0,1 0 0 0,-1-3 0 15,0 1-8-15,0-4 8 0,3-1-8 0,-3-4 8 16,0-2-8-16,3-6-16 0,-3 1 4 0,3-6 1 16,0-2-33-16,0-1-6 0,0-10-2 0,0 0-600 15</inkml:trace>
  <inkml:trace contextRef="#ctx0" brushRef="#br0" timeOffset="113366.6658">19159 6204 1112 0,'3'-2'24'0,"-3"2"6"0,0 0 1 0,6 2 0 0,0 1-31 0,3 5 0 15,0-3 0-15,3 6 0 0,0 0 43 0,2-1 2 16,1-2 1-16,3 0 0 0,-3 0-27 0,6-3-6 16,3-5-1-16,0 0 0 0,-1 0-1 0,4-5-1 15,0-3 0-15,-3-3 0 0,6-4 17 0,-7-1 3 16,-2-6 1-16,3 1 0 0,3-2 13 0,-6-1 2 16,-4-5 1-16,1 2 0 0,-3 3-23 0,-3-5-4 15,-6 0 0-15,0 0-1 0,-3 0 4 0,-3 2 1 0,0 1 0 16,-3 2 0-1,0 3-44-15,-3 2-8 0,3 6-1 0,-3 0-1 0,3 8 6 0,-3 2 0 0,3 6 1 0,0 5 0 16,-3 5 6-16,0 11 1 0,0 2 0 0,0 9 0 16,3 2 4-16,-2 2 2 0,-1 4 0 0,0 2 0 15,3 0 10-15,-3 0 0 0,0 0 8 0,-3 0-8 16,3-3 27-16,0-5 1 0,3 0 0 0,0-3 0 16,-3 1 25-16,0-6 6 0,3 0 1 0,3-5 0 15,3-6-1-15,-6 1 0 0,3-6 0 0,3-5 0 16,3 0-15-16,-6-8-2 0,0 0-1 0,6-3 0 15,0 1-9-15,0-4-1 0,0-4-1 0,0-3 0 16,3-1-17-16,0-4-3 0,0-3-1 0,-4 5 0 16,-2 0-9-16,6-3 0 0,-6 3 0 0,3 1 8 15,-3-1-8-15,3 5 0 0,0 1 0 0,0 2 0 16,-3 2 0-16,3 4 0 0,-3 2 0 0,3 5 0 0,0 0-16 16,3 3 2-16,-3 3 0 0,3-1 0 0,-3 4 2 0,3-4 1 15,3 3 0-15,-3-2 0 0,2 0 0 0,-2-4 0 16,6 1 0-16,-3-2 0 0,3-4-9 0,0-2-1 15,0-2-1-15,3-1 0 0,0-5 3 0,-4 0 1 16,1-2 0-16,0-4 0 0,0 1 18 0,-3 0-10 16,0 0 10-16,-3-3-8 0,-3 3-5 0,-3-1-1 15,-3 1 0-15,-3 0 0 0,-3 0 14 0,0 2 8 16,-6 1 0-16,0-1-8 0,0 3 0 0,0 3 0 16,-3 2 0-16,3 3 0 0,1 0 15 0,-1 8-1 15,0-3 0-15,3 9 0 0,0-1 5 0,0 3 1 16,3 2 0-16,0 3 0 0,3 0 7 0,3 1 1 0,3 1 1 0,3-4 0 15,3-1-29-15,0-2 0 0,6 0-11 0,3-5 11 16,5-1-20-16,4-4 3 0,3-1 1 0,3-2-634 16,2-1-126-16</inkml:trace>
  <inkml:trace contextRef="#ctx0" brushRef="#br0" timeOffset="114444.9047">20463 6324 1576 0,'0'0'35'0,"0"0"7"0,0 0 2 0,0 7 0 0,3 7-36 0,-3-1-8 0,-3 8 0 0,0 0 0 16,3 3 0-16,0 3 8 0,0-4-8 0,0 4 8 15,0-3-8-15,0-3 0 0,3 0 0 0,0-3 0 16,6-2 15-16,-3 0 7 0,-6-3 2 0,6-2 0 16,-3-3 7-16,2-3 1 0,-5-5 1 0,3 6 0 15,-3-6 4-15,0 0 1 0,0 0 0 0,0 0 0 16,6-3 2-16,0-5 0 0,0-3 0 0,3-2 0 16,-3 0-17-16,3-6-3 0,0-2-1 0,0 0 0 15,0-3-19-15,0-2 10 0,0-3-10 0,0 2 8 16,3 3-8-16,0 3 0 0,-1 3 0 0,-2 5 0 15,0 2 0-15,0 3 0 0,-3 3 0 0,3 2 0 16,-9 3-20-16,6 3 1 0,3 2 0 0,-3 3 0 16,0 5 0-16,0 0 0 0,0 3 0 0,0 0 0 15,-3 3 19-15,3-1-12 0,-3 1 12 0,3-3-10 16,-3-1 10-16,3 1 0 0,-6-2 0 0,3-4 0 16,-1 1 8-16,1-1-8 0,0-4 10 0,-3-6-10 0,0 0 24 15,0 0 0-15,0 0-1 0,0 0 0 0,0 0-1 0,6-3 0 16,3 0 0-16,-3-5 0 0,0 0-6 0,0-2 0 15,0-3-1-15,0-3 0 0,0 0-7 0,0-3 0 16,0 1-8-16,0-1 12 0,0 3-12 0,0 1 0 16,0 1 0-16,0 1 0 0,0 5 0 0,-3 0 0 15,3 3 0-15,-6 5 0 16,0 0-25-16,0 0-2 0,0 0 0 0,3 5 0 0,0 3 8 0,0 5 2 16,0 1 0-16,-1-1 0 0,4 3 9 0,-3 0 8 15,3-3-12-15,3 3 12 0,3-3 0 0,-3-2-8 16,-3-4 8-16,6 4 0 0,-3-6 0 0,6 1-8 0,-6-4 8 0,3 1 0 15,0-6-12-15,-1 1 4 0,1-1 8 0,0-5-13 16,0 0 13-16,0-2 0 0,-3-1 0 0,3 0 0 16,-3-2 0-16,0 0 0 0,-6 0 12 0,3 2-12 15,-3-2 0-15,-3 2 0 0,0 1 0 0,-3-1 0 16,0 3 0-16,0 0 0 0,0 0 0 0,-3 6 0 16,3-1 0-16,-3 3 0 0,-3 3 0 0,3 2 0 15,0 3-20-15,-3 2-4 0,3 4 0 0,0-1-1 16,3 5 13-16,-3 1 4 0,3 2 0 0,3-2 0 15,3 2 8-15,0-5 0 0,3 0 0 0,3-1-8 16,0-1 8-16,3-4-12 0,0 1 12 0,0-3-12 16,3-6-9-16,0 1-3 0,-1-3 0 0,1-3 0 15,0-2-13 1,0-3-3-16,3 0-1 0,0-5 0 0,-3 0-35 0,0-6-6 16,-4 1-2-16,1-3 0 0,3-3-46 0,-3-3-10 0,0 1-1 0,-3-1-1 15,0 1 63-15,-3-3 13 0,3 0 2 0,-3-6 1 16,-6-2 4-16,3-2 1 0,-3-4 0 0,3 4 0 15,-3-1-1-15,3 6 0 0,0-1 0 0,0 9 0 0,3 4 163 0,-3 4 33 16,-3 7 7-16,3 1 0 0,0 7-1 0,-3 3-1 16,0 0 0-16,0 8 0 0,3 8-70 0,-3 5-15 15,-6 6-2-15,6 4-1 0,-3 4-17 0,3 2-3 16,0 2-1-16,-3 1 0 0,-3-3-15 0,3-2-3 16,0 2-1-16,0 0 0 0,0 2-14 0,3-2 0 15,0 0 0-15,0-2 0 16,3-3-42-16,-3-6-11 0,0 1-3 0,-3-6-384 0,3 0-76 0</inkml:trace>
  <inkml:trace contextRef="#ctx0" brushRef="#br0" timeOffset="115413.7577">21255 6342 1429 0,'0'0'31'0,"0"0"6"0,2-5 2 0,4-1 2 0,-6 6-33 0,6-2-8 0,0-1 0 0,0 3 0 15,3 0 40-15,0 3 5 0,3-1 2 0,0-2 0 16,6 3-31-16,-3 0-5 0,0-3-2 0,2 0 0 15,-2-3-9-15,6 0 0 0,-3 1 0 0,0-1 0 16,-3-5 0-16,3 0-11 0,-3 0 3 0,-1-2 0 16,1-1 8-16,0-2-10 0,-6 0 10 0,3-3-10 15,0-3 10-15,-3 1 0 0,0-1 0 0,-6 1 0 16,3 2 10-16,-3 0 4 0,-3 3 1 0,3 0 0 16,-3 2 3-16,0 6 1 0,0 5 0 0,0 0 0 15,0 0-9-15,-3 5-2 0,0 3 0 0,-3 5 0 0,3 6-8 16,-3 2-14-16,3 3 3 0,0-1 1 0,0 1 10 0,0 3 0 15,0-3 0-15,0-1-8 0,0 4 8 0,0-1 0 16,0 1 8-16,0-3-8 0,3-1 23 0,-3 1 0 16,3-3 0-16,0-2 0 0,-3-3-1 0,3-3 0 15,-3 0 0-15,3-2 0 0,0-6 23 0,0-5 5 16,0 0 1-16,0 0 0 0,0 0-8 0,0 0-2 16,0 0 0-16,6-8 0 0,0-2-21 0,0-4-5 15,0-2-1-15,3-2 0 0,0-1-14 0,0 1 0 16,-3-1 0-16,3 1 0 0,0 2 0 0,-1 3 0 0,-2 2-8 15,0 3 8-15,0 3 0 0,-6 5 0 0,6-3 0 16,3 6 9 0,-3 2-36-16,0 3-7 0,-3 0-2 0,3 3 0 0,-3 2 20 0,3 3 3 0,3-3 1 0,-3 3 0 15,3-3 12-15,0-2-11 0,0-1 11 0,3 1-10 32,-4-3-18-32,4 0-4 0,3-3-1 0,0-5 0 15,0 0 1-15,0 0 0 0,-6-3 0 0,6-2 0 0,-6 0 19 0,3-3 4 0,-1-3 1 0,-5 3 0 16,0-2 8-16,0-3 11 0,-3 2-3 0,0 0 0 15,-6 1 2-15,3-1 0 0,-6 1 0 0,3 2 0 16,-3 0 29-16,0 2 5 0,-2 1 2 0,-1 5 0 16,0 0-37-16,-3 0-9 0,3 8 0 0,0-3 0 31,-3 6-24-31,6 2-6 0,0 0-2 0,3 1 0 0,0 2 32 0,6-3-9 0,0 0 9 0,3 0 0 16,6 0-24-16,0-2 0 0,-3-3 0 0,6-3 0 15,-3 3-12-15,2-5-3 0,1-3 0 0,-3 0 0 16,0-3 39-16,0-2 8 0,-3 0 2 0,0-1 0 15,-3-2 38-15,0-2 7 0,-3-1 1 0,0 1 1 0,3-1 35 0,-6-2 6 16,0 2 2-16,-6 1 0 0,3-1-28 0,-3-2-4 16,3 2-2-16,-3 3 0 0,3 0-54 0,0 3-12 15,0-3 0-15,0 6 0 16,3 2-41-16,0 0-9 0,0 0-2 0,0 0 0 16,0 0-48-16,0 0-11 0,9 0-1 0,0 2-1 15,3 1 4-15,-3-1 1 0,3-2 0 0,0 3 0 16,2-3-9-16,-2-3-2 0,3 1 0 0,0-1 0 15,0 3 39-15,-3-5 8 0,0 2 2 0,0-2 0 0,0 0 80 0,-3 2 16 0,-4 0 3 16,-5 3 1-16,0 0 79 0,0 0 16 0,0 0 3 16,0 0 1-16,0 0-43 0,0 0-9 0,-2 6-1 15,-1-1-1-15,-3 3-32 0,3 2-7 16,0 1 0-16,-3 0-1 0,3-1-19 0,3 1-3 0,-3-1-1 0,3 4 0 16,3-1-12-16,0 0 0 0,0 0 0 0,3 1 0 15,0-7 0-15,2 1 0 0,1-2 0 0,0-1 0 16,0-5 27-16,3 0 2 0,-3-3 1 0,3-2 0 15,0-3 14-15,0-2 4 0,-3-4 0 0,-3 1 0 16,3-5 44-16,0-1 10 0,-6 1 2 0,2-4 0 16,-5 1 9-16,6 3 3 0,-6-4 0 0,-6 1 0 15,4-2-51-15,-7-1-9 0,0-3-3 0,0 1 0 16,0-3-41-16,-3-3-12 0,0 0 0 0,3-2 0 16,0-1-89-16,0 4-23 0,3 2-4 0,3 2-1157 15</inkml:trace>
  <inkml:trace contextRef="#ctx0" brushRef="#br0" timeOffset="115871.6029">22930 6120 2232 0,'0'0'49'0,"0"-3"11"0,0 1 1 0,6-4 1 0,-12 1-50 0,6 2-12 0,-3-2 0 0,0 2 0 16,-3 3 44-16,-3-2 5 0,-2 4 2 15,-1 1 0-15,0 2-22 0,0 1-4 0,-3 2-1 0,3-1 0 0,0 4-24 0,0 0 0 16,0 2 0-16,3 0 0 0,6 0-9 0,-5 3 9 16,8 0 0-16,5 3 0 15,-2 2-47-15,6-3-2 0,0 1-1 0,3-1 0 16,0 3 16-16,3 1 3 0,0-4 1 0,3 1 0 0,-3-6 22 0,-6 3 8 16,2-3 0-16,-2-2-9 0,0 4 9 0,-9-1 0 15,6-4 0-15,-6 4 0 0,-6-7 0 0,6 4 12 16,-9-3 0-16,0 0-1 0,-2 3 21 0,-1-6 4 15,-3 3 0-15,0-3 1 0,0 0-12 0,0 1-2 16,-3-4-1-16,3 1 0 0,3-6-22 0,-2 3 0 16,2-2-10-16,3-1-707 0,6-2-142 0</inkml:trace>
  <inkml:trace contextRef="#ctx0" brushRef="#br0" timeOffset="116106.001">23267 5757 1698 0,'0'0'48'0,"0"0"11"0,0 0-47 0,3 8-12 0,0 3 0 0,0 2 0 15,-6 3 44-15,3 2 6 0,-3 6 2 0,0 5 0 16,3 1 3-16,-3 4 1 0,-6 0 0 0,9 6 0 16,-6 0-39-16,3-1-7 0,-9 1-2 0,12-3 0 15,-9 3 0-15,6-3 0 0,-3-3 0 0,3-2 0 16,3 0-8-16,-9-3 8 0,9 0-8 0,-6-3 8 15,3-2-8-15,-3-3-12 0,0 1 2 0,0-4 1 16,6-5-45-16,-6 1-9 16,0-7-1-16,-5 1-509 0,8-2-102 0</inkml:trace>
  <inkml:trace contextRef="#ctx0" brushRef="#br0" timeOffset="116449.7864">23073 6268 1443 0,'0'0'32'0,"0"0"6"0,6-3 2 0,3-2 0 0,-3 0-32 0,3 5-8 16,0-6 0-16,3 4 0 0,3-3 79 0,0-1 13 0,2 1 4 0,-5 0 0 16,9-1-60-16,0 6-11 0,-3-2-2 0,0-1-1 15,-3 3-22-15,2 0 8 0,-5 0-8 0,6 3 0 16,-6-3 0-16,-3 0 0 0,-3 2 0 0,0 1-8 16,-6-3 0-16,0 0 0 0,0 0 0 0,0 8 0 15,0 5 0-15,-6 0 0 0,0 3 0 0,-3 0 0 16,0 3 8-16,6-1 0 0,-3 1 0 0,3-1-8 15,-6 1 8-15,9-3 11 0,0-3-3 0,0 3 0 16,6-3-8-16,-3 0-14 0,0-2 3 0,3-1 1 16,-3-2 10-16,6-5 11 0,0 0-3 0,-3-3 0 15,0-3 26-15,6 0 5 0,-3-2 1 0,0-3 0 16,-3 0 10-16,0 0 2 0,0-2 1 0,-3 2 0 16,3-3-10-16,-4 1-3 0,1-1 0 0,-3-2 0 15,-3 2-18-15,1-2-4 0,-4 2-1 0,6 1 0 16,-3-4-37-16,0 7-8 0,0-4-2 0,3 0-650 15,-3 1-131-15</inkml:trace>
  <inkml:trace contextRef="#ctx0" brushRef="#br0" timeOffset="116871.7056">23546 6199 1224 0,'3'16'27'0,"-3"-8"5"0,0 3 2 0,0 4 0 0,3 4-34 0,-3 5 0 15,-3 0 0-15,3 2 0 0,-3 3 41 0,-5-2 2 16,5-1 0-16,-3 3 0 0,3 0 6 0,-3 0 2 15,3-2 0-15,0-1 0 0,3-2-38 0,-6 0-13 16,6-3 9-16,-3 0-9 0,0-2 8 0,0-3-8 16,3-3 8-16,-3-3-8 0,0 1 9 0,-3-3-9 0,6-3 10 0,0-5-10 31,0 0-15-31,0 0-9 0,0 0-1 0,-3-5-1 16,-3-3-21-16,6-3-4 0,0-4-1 0,0-1 0 15,0-3 5-15,0-5 1 0,0 1 0 0,0-4 0 0,6-2 21 0,-3-3 4 0,-3 1 1 0,9-1 0 16,-6-5 9-16,3 5 3 0,-3 0 0 0,9 3 0 15,-3 0 60-15,8 5 13 0,-5 0 3 0,9 6 0 16,-6-3 46-16,0 5 10 0,6 3 1 0,-3 2 1 16,-6 3-21-16,8 0-4 0,-5 3-1 0,0 2 0 15,0 6-50-15,0-3-10 0,-3 3-3 0,-3 2 0 16,6 3-29-16,-9 2-8 0,3 1 0 0,-4 2 0 16,-2-2 14-16,0 5-2 0,-3-3 0 0,-3 0 0 15,0 6 0-15,-2-4-1 0,-4 1 0 0,-3 0 0 16,0 3 24-16,0-3 5 0,-3-3 0 0,3 0 1 15,-6 0-23-15,6-2-5 0,3-6-1 0,0 3 0 16,-2-3-12-16,8 3 0 0,-3-5 0 0,6-3 0 16,0 0-128-16,0 0-29 0,0 0-6 0,9-5-1 0</inkml:trace>
  <inkml:trace contextRef="#ctx0" brushRef="#br0" timeOffset="117145.4619">24103 6077 1653 0,'0'0'47'0,"-9"-2"10"0,0 2-45 0,0 0-12 0,-3 0 0 0,3 2 0 15,4 4 0-15,-4-1 12 0,0 3-12 0,0 0 12 16,0 0-12-16,9 0 0 0,0 0 0 0,0 0 0 16,0 0-8-16,0 2 8 0,0 1-10 0,9 2 10 0,0 0 0 0,-6 0 0 15,9 3 0-15,-4-2 0 0,-2 1 0 0,3 1 12 16,0 0-1-16,-3 0 0 0,-6 0 5 0,9 2 0 15,-9 1 1-15,-3-3 0 0,-3 2 23 0,6 1 4 16,-6-1 0-16,0-2 1 0,-12 0 33 0,10-3 6 16,-10 3 2-16,3-2 0 0,-3-4-22 0,3 3-4 15,-3-2 0-15,6 0-1 0,-6-1-34 0,7 1-6 16,-7-6-2-16,6 0-1090 16</inkml:trace>
  <inkml:trace contextRef="#ctx0" brushRef="#br0" timeOffset="135317.3492">12512 10163 1890 0,'0'0'41'0,"0"0"9"0,0 0 2 0,3-6 1 0,-3-2-42 0,3 0-11 0,-3 3 0 0,3-3 0 15,-3 3 50-15,0-3 8 0,0 3 2 0,0 5 0 16,3-8-17-16,0 0-3 0,0 3-1 0,0-1 0 15,3 1-10-15,-3-3-1 0,0 3-1 0,0-3 0 16,3 5-16-16,0-2-3 0,-3 0-8 0,0-1 12 16,-3 6-12-16,6-5 0 0,-3 0 0 0,3 2 0 15,-6 3 0-15,3-5 12 0,0 2-1 0,-3 3-1 0,9-5-10 16,-6-3-9-16,0 3 9 0,-3 5-13 0,3-6 13 0,0-2 16 16,3 6-3-16,-6 2-1 0,0 0 7 0,0 0 1 15,0 0 0-15,0 0 0 0,0 0-20 0,0 0 0 16,0 0 0-16,0 0 0 0,0 0 0 0,0 0 0 15,0 0 0-15,0 10 0 0,0-2 0 0,0 3 0 16,-3-3 0-16,0 2 0 16,0 4-24-16,3-1-8 0,-3 0-1 0,0 3-1 0,0-3 34 0,3 3 0 15,-3 0 0-15,0 0 0 0,0 0-11 0,3 2 2 0,-6-2 0 0,3 0 0 32,0 2-21-32,3-2-4 0,-3 0-1 0,0 0 0 15,-3-3-6-15,6 1-2 0,-3-4 0 0,0 1 0 16,0-3-5-16,0-3-2 0,0 0 0 0,3-5 0 15,-3 6-23-15,3-6-5 0,0 0-1 0,0 0 0 0</inkml:trace>
  <inkml:trace contextRef="#ctx0" brushRef="#br0" timeOffset="135578.7832">12640 9583 1940 0,'0'0'43'0,"0"0"9"0,0 0 1 0,-3 0 1 0,-3-2-43 0,6 2-11 15,0 0 0-15,-6 2 0 0,1 1 20 0,5-3 3 16,0 0 0-16,0 0 0 15,-9 5-50-15,3 3-9 0,6-8-3 0,-6 8-537 0,0 0-107 0</inkml:trace>
  <inkml:trace contextRef="#ctx0" brushRef="#br0" timeOffset="135894.5265">12908 9980 1602 0,'0'0'35'0,"0"0"7"0,0 0 2 0,0 0 1 0,0 0-36 0,6-10-9 15,-3-4 0-15,3-2 0 16,-3 1 74-16,0-4 13 0,0-2 2 0,6 0 1 16,-3 0-44-16,-3-6-9 0,3 1-1 0,-3-1-1 15,3 3-21-15,-3-2-4 0,-3 2-1 0,3 0 0 16,-3 3 1-16,0 3 0 0,0-1 0 0,0 3 0 16,-3 0 5-16,3 3 1 0,-3 5 0 0,0 5 0 15,3 3 2-15,0 0 1 0,0 0 0 0,-3 11 0 16,-3 8-31-16,0 2-5 0,0 5-2 0,0 6 0 15,0 0 1-15,0 7 0 0,-3 1 0 0,3 5 0 16,0 0 4-16,0 0 1 0,-3 3 0 0,3-1 0 16,-2 1 13-16,5-6-9 0,-3 1 9 0,0-4-8 15,0 1-16-15,3 0-2 0,0-6-1 0,-3 3 0 16,6-3-47-16,-3-4-10 16,0-1-1-16,3-6-443 0,0-1-88 0</inkml:trace>
  <inkml:trace contextRef="#ctx0" brushRef="#br0" timeOffset="136050.7877">12765 10306 1284 0,'0'-14'36'0,"3"6"8"0,-3 0-35 0,6 0-9 16,-3 1 0-16,3 1 0 0,3-2 84 0,-3 6 16 15,3-4 2-15,3 4 1 0,0-1-35 0,3 3-6 16,-3 0-2-16,5 0 0 0,-2 0-48 0,6 0-12 16,3-3 0-16,0 1 0 15,0-1-33-15,2-2-10 0,1 2-1 0,3-2-723 0</inkml:trace>
  <inkml:trace contextRef="#ctx0" brushRef="#br0" timeOffset="136269.5603">13658 9644 1371 0,'0'0'30'0,"3"-3"6"0,-3-2 2 0,0 5 1 0,0 0-31 0,0 0-8 0,9 3 0 0,-9-3 0 15,6 10 28-15,0 4 4 0,0 1 0 0,-3 4 1 16,6 5-11-16,-6 0-2 0,-3 5-1 0,3 2 0 16,-3 4-19-16,0 2 8 0,-3 0-8 0,3 0 0 15,-3 0 8-15,0 0-8 0,-3-3 0 0,0 1 0 0,-3-3 10 0,3-1-10 16,-3 4 8-16,0-6-8 16,0 0-48-16,3-3-14 0,1-4-3 0</inkml:trace>
  <inkml:trace contextRef="#ctx0" brushRef="#br0" timeOffset="136825.7057">13658 9919 824 0,'9'8'18'0,"-3"-8"4"0,0 0 1 0,6 5 0 0,0 3-23 0,0-2 0 16,0 4 0-16,3-2 0 0,0-2 8 0,-1 1-8 0,1-1 10 15,0-1-10-15,0 0 0 0,3-7 0 0,0-4-13 16,0 4 4-16,2-6 9 0,-2 0-10 15,0-8 10-15,-3 3-10 0,-3-6 54 0,0 1 10 16,0-1 2-16,0 1 1 0,0-3 22 0,-6 2 4 0,0 3 1 0,-1 0 0 16,-2 0-9-16,0 3-2 0,-3 0 0 0,0 0 0 15,0 5-33-15,0 0-8 0,-3 0 0 0,3 3-1 16,-3 5-19-16,3 0-3 0,0 0-1 0,-2 10 0 16,-4 3-20-16,3 1-4 0,0 7 0 0,3 3-1 15,-3 2 5-15,3 1 2 0,-6 4 0 0,3-4 0 16,0 2 10-16,-3 0 0 0,3 3 0 0,0-6 0 15,0 1 0-15,0-1 0 0,0-2 0 0,3-3 0 16,-3 0 15-16,3-5-2 0,0 0 0 0,3-3 0 16,0-5 18-16,-3 3 3 0,3-6 1 0,-3-5 0 15,0 0-12-15,0 0-3 0,0 0 0 0,12-3 0 16,0-2 4-16,-3-3 0 0,0 0 0 0,-1-2 0 0,1 2-16 16,0-3-8-16,0 0 8 0,-6 4-8 0,3-1 0 0,0 2 8 15,-6 1-8-15,0 5 0 0,0 0 0 16,0 0 0-16,0 0 0 0,0 0 0 15,6 8-10-15,0 3 0 0,-3-1 0 0,3 3 0 0,0 1 10 0,3-1-12 16,-3 0 12-16,3-2-12 0,0 2 12 0,0-3-8 16,0-2 8-16,2 0-8 0,1-5-2 0,0 0 0 15,3-6 0-15,-3 0 0 16,3 1-23-16,0-6-5 0,-3 0-1 0,6-5 0 16,-7-1-1-16,1-2-1 0,3-2 0 0,-3-1 0 0,-3-2 5 0,0 3 2 0,-3-1 0 0,0-2 0 0,-3 3 34 15,-3-1 0-15,-3 3 10 0,0-2-2 0,0-1 0 16,-3 3 0-16,0-2 0 0,0 4-448 15,0 4-90-15</inkml:trace>
  <inkml:trace contextRef="#ctx0" brushRef="#br0" timeOffset="137091.2323">14522 9895 1474 0,'0'0'41'0,"-6"6"11"0,-3-6-42 0,3 2-10 16,-3 1 0-16,0 2 0 0,-3-2 85 0,0 0 15 15,0-1 4-15,0 6 0 0,0-3-60 0,3 6-11 0,0-6-2 0,3 1-1 16,6-6-30-16,-5 5 0 0,2 3 0 0,3 0 0 31,3 0-28-31,0 2-11 0,2-2-2 0,1 3-1 16,3-3-1-16,3 2 0 0,-3 1 0 0,3 0 0 0,-3 2 27 0,0 0 6 0,0-2 1 0,-3 2 0 16,0 0 9-16,-3 3 11 0,-3-3-3 0,-3 3 0 15,0-3 48-15,-3 3 10 0,0-3 2 0,-6 3 0 16,0 0-1-16,0-3 0 0,0 1 0 0,0-1 0 15,-3 0-47-15,4-2-8 0,-1-3-3 0,0-3-943 16</inkml:trace>
  <inkml:trace contextRef="#ctx0" brushRef="#br0" timeOffset="137575.6055">15188 9385 1566 0,'0'0'34'0,"0"0"7"0,-6 0 2 0,0 2 1 0,0 4-35 0,0-1-9 0,1 3 0 0,-4 5 0 16,0 3 21-16,3 5 3 0,-3 6 0 0,0 4 0 16,0 4-6-16,0 5-1 0,0 2 0 0,3 0 0 15,-3-2 2-15,3-8 0 0,0 5 0 0,0 2 0 16,-3-2-9-16,3 3-2 0,0-6 0 0,1 4 0 16,2-4-8-16,-3 8 0 0,0-5 0 0,3-5 0 15,3-6 0-15,-3-2 8 0,3-3-8 0,0-5 8 16,3-2-36-16,0-4-7 0,0 1-1 0,-3-11-483 15,0 0-96-15</inkml:trace>
  <inkml:trace contextRef="#ctx0" brushRef="#br0" timeOffset="137698.9091">15185 9975 1036 0,'0'0'23'0,"0"0"5"0,0 0 0 0,3 10 1 0,0 1-29 0,-3 2 0 16,0 0 0-16,-3 3 0 0,-3 3 34 0,3-3 1 15,-3 2 0-15,0-2 0 16,0 3-19-16,-2-4-3 0,2-1-1 0,-3 2 0 15,3-6-37-15,3 1-8 0,0-3-2 0</inkml:trace>
  <inkml:trace contextRef="#ctx0" brushRef="#br0" timeOffset="138137.2125">15385 10099 1360 0,'-3'13'30'0,"0"-5"6"0,-3 0 2 0,-3 0 0 0,3 0-30 0,0 3-8 0,0-6 0 0,0 0 0 15,0 1 109-15,6-6 21 0,0 0 4 0,0 0 1 16,0 0-43-16,-3-6-8 0,0-2-1 0,3 0-1 16,6-5-42-16,-3 0-9 0,3-3-2 0,0-2 0 15,6-1-14-15,-6 1-3 0,3-1-1 0,0 0 0 16,0 4-11-16,0 1 0 0,-3 1-12 0,-1 5 12 16,1 0-11-16,0 6 11 0,-6 2-8 0,0 0 8 15,0 0-15-15,6 8 3 0,-3 2 0 0,3 6 0 16,-3 0 0-16,3 2 1 0,0 1 0 0,0-1 0 15,3 1 11-15,-3-3 0 0,3 0 0 0,0-3-8 16,3 0 8-16,-3 0 0 16,6-5 0-16,-1 0-8 0,1-2-1 0,0-1 0 0,3-5 0 0,0-3 0 0,0-2 9 0,3 0-8 15,-3-3 8-15,-1 0-8 0,1-3 8 0,-3-2 0 16,-3 0 8-16,0 2-8 0,0-2 8 0,-6 2-8 16,0-2 8-16,-3 3-8 0,-3-1 10 0,0 3-2 15,0 0-8-15,0 8 12 0,-6-3-12 0,0 3 11 16,0 3-11-16,-3 2 10 0,0 3-10 0,3 3 0 15,0 2 0-15,0 3 0 0,3 3 0 0,0-1-11 16,3 1 11-16,3-1-12 0,0 3 12 0,6-2 0 16,-3-3 0-16,9 2 0 15,-3-5-32-15,0 1-2 0,3-1 0 0,-1-3-582 0,4-2-117 16</inkml:trace>
  <inkml:trace contextRef="#ctx0" brushRef="#br0" timeOffset="138293.4793">15212 9623 2008 0,'0'0'44'0,"0"0"10"0,0 0 2 0,3 8 0 0,0 0-45 0,0 0-11 0,0 0 0 0</inkml:trace>
  <inkml:trace contextRef="#ctx0" brushRef="#br0" timeOffset="139027.9319">16367 9898 1624 0,'0'-11'46'0,"0"11"10"0,0 0-45 0,0 0-11 0,0 0 0 0,0 0 0 16,0 0 16-16,0 8 2 0,0 3 0 0,3 5 0 15,0 2-18-15,-3 1 10 0,0 2-10 0,0 3 8 16,0 2-8-16,3-2 0 0,-3-3 0 0,0 1 8 16,0 1 15-16,-3-2 2 0,3-2 1 0,-3-3 0 15,0 0 8-15,3-6 2 0,0 1 0 0,0-3 0 16,0-3 17-16,0-5 4 0,0 0 1 0,0 0 0 15,6 0 3-15,-6 0 1 0,3-5 0 0,3-3 0 16,0-3-26-16,0 1-6 0,-3-6-1 0,3 3 0 16,0-6-17-16,3 3-4 0,0-2-8 0,-1-1 12 0,-2-2-12 15,3 3 0-15,3-4 0 0,0 4 0 0,-3-1 0 0,3-2 0 16,0 5 0-16,0 0 0 0,-3 1-8 0,3 4 8 16,-3 3-12-16,-1 3 12 0,4-1-13 0,-6 4 4 15,-6 2 1-15,9 2 0 0,3 1-12 16,-3 0-1-16,-6 2-1 0,3 6 0 0,-3-1 5 0,0 1 1 15,0 2 0-15,-3 0 0 0,-6 3 5 0,3-3 2 16,3 3 0-16,0 0 0 0,-3 0 9 0,0 0 0 16,0 0 0-16,0 0 0 0,3-3 0 0,0 3 0 15,-3 0 0-15,3-3 0 0,3 0 0 0,0-2 0 16,-3 2 0-16,0-3 0 0,6 1 0 0,0 0 0 0,3-1 0 16,-6-2 0-16,0-3-8 0,6 1 8 0,3-4-8 0,0 1 8 15,-6 0 0-15,6-3 0 0,-1-3 0 0,1 0 0 16,0-2 8-16,-3 0 6 0,-6-3 2 0,9 3 0 15,9-3-16-15,-9 0-8 0,-6-3 8 0,3 3-13 16,3-2 13-16,-3-1 0 0,-1-2 0 0,-5 5 0 16,0-3 0-16,3 3 10 0,3-2-2 0,-6 2 0 15,-6-3-20-15,6 1-4 0,6-1 0 0,-6 3-1 16,0-5-7-16,-3 2-2 16,3-2 0-16,0 0-608 0,3-3-122 0</inkml:trace>
  <inkml:trace contextRef="#ctx0" brushRef="#br0" timeOffset="139549.8069">16962 9901 1168 0,'0'0'33'0,"0"0"7"0,-3 5-32 0,3-5-8 16,0 0 0-16,-6 8 0 0,3 3 72 0,0-4 12 15,6 7 2-15,-3-6 1 16,0 2-19-16,0-2-3 0,3 5-1 0,-3 1 0 15,3-1-16-15,0 3-4 0,-6-3-1 0,6 3 0 0,0 0-25 0,-3 0-5 0,0-3-1 0,-3 0 0 16,6 3 2-16,-3-3 0 0,3 0 0 0,-6-2 0 16,0 2-6-16,3-5-8 0,3 0 11 0,-3-3-11 15,-3 1 10-15,3-6-10 0,0 0 8 0,6 5-8 16,-6-5 25-16,0 0 0 0,0 0 0 0,6 0 0 16,6-5-15-16,-6-3-10 0,-3 2 12 0,6-4-12 15,0-1 0-15,0-2 0 0,-3 0 0 0,3 0 0 16,-3-1-29-16,6-2-7 0,0 3 0 0,-1-3-1 15,-5 0-27-15,3 1-6 0,6-1-1 0,-3 2 0 16,-3 4 7-16,0-1 2 0,0 3 0 0,3 3 0 0,-3 5 76 16,0 0 15-16,-9 0 3 0,0 0 1 0,6 11-10 0,0-1-3 15,-6 1 0-15,0 2 0 0,-3 0 16 16,-3 3 4-16,6 0 0 0,-3 0 0 0,-3 0 8 16,3-3 1-16,0 3 1 0,0-3 0 0,-3-2-2 0,3 2-1 15,0-2 0-15,3-1 0 0,0-2-6 0,0 0-1 16,-3 0 0-16,3-8 0 0,0 0-6 0,0 0-2 15,0 0 0-15,0 0 0 0,9 3-5 0,-9-3-2 16,6 0 0-16,0-3 0 0,-3 3-25 0,6-5 0 16,3-3 0-16,-7 2 0 0,-5 1-13 0,6-3 1 15,3-2 1-15,0 2 0 16,0 2-26-16,0-2-6 0,-3 3-1 0,6-3 0 16,3 3-48-16,-6 2-9 0,-9 3-3 0,9-5-506 0,6 2-102 15</inkml:trace>
  <inkml:trace contextRef="#ctx0" brushRef="#br0" timeOffset="140002.9791">17489 9856 1904 0,'0'0'42'0,"0"0"9"0,0 0 1 0,-6-6 1 0,-6 4-42 0,3 2-11 15,3-3 0-15,-3 1 0 0,1 2 35 0,-1 0 5 16,0 2 0-16,0 1 1 0,9-3-22 0,-6 5-5 16,-6 0-1-16,3 3 0 0,6 0-13 0,0 0 0 15,-3 5 0-15,3 1-10 0,6-1-1 0,0 3 0 16,0-3 0-16,3 3 0 0,0 5-8 0,6-2-1 16,3-1-1-16,-3 1 0 0,0-1 1 0,-1 1 0 0,-2 2 0 15,3 0 0-15,-3-3 3 0,-3 1 1 0,-6 0 0 0,0-4 0 16,0 4 30-16,-6-3 6 0,-6 2 2 0,0-4 0 15,3 1 43-15,-2 1 9 0,-7-2 2 0,0-1 0 16,-6 0-26-16,3-2-5 0,3-1-1 0,0-2 0 16,-2-5-44-16,2 2-24 0,3-8 2 0,3 1 1 15</inkml:trace>
  <inkml:trace contextRef="#ctx0" brushRef="#br0" timeOffset="140482.3189">18436 9112 1882 0,'0'0'41'0,"0"0"9"0,-3 6 2 0,0 1 1 0,0 7-42 0,-3 4-11 0,-3 6 0 0,0 5 0 16,0 0 0-16,-3 8 8 0,3 6-8 0,0 2 8 16,-3 2-8-16,0 4 0 0,1-1 0 0,-4 3 0 15,0-3 0-15,3 0 0 0,-3-2 0 0,3-3 0 16,-3-3 0-16,3 1-11 0,0-4 11 0,0-2-8 31,7-2-23-31,-1-6-4 0,-3-3-1 0,6-5 0 16,-3 1-11-16,6-7-2 0,-3-4-1 0,6 0-438 0,0-6-87 0</inkml:trace>
  <inkml:trace contextRef="#ctx0" brushRef="#br0" timeOffset="141076.1403">18272 9652 1162 0,'0'0'25'0,"6"3"6"0,0 2 1 15,0 0 1-15,0 1-33 0,3 1 0 0,0 1 0 0,3 3 0 16,-1-3 12-16,1 0-4 0,0 0 0 0,0-3-8 16,3 0 11-16,3-2-11 0,-3-6 10 0,6 1-10 15,-3-4 17-15,5 1-2 0,1-5-1 0,-3-4 0 0,3-2 18 0,0-2 3 16,-1-6 1-16,-5 3 0 0,0-3 20 0,3-2 5 16,-3-1 1-16,-6 1 0 0,3-1-14 0,-6 6-4 15,-1-3 0-15,-2 3 0 0,0 0-20 0,-3 2-5 16,-6 1-1-16,3 5 0 0,0 2 0 0,-3 3 0 15,0 6 0-15,3 2 0 0,-6 5-18 0,1 5 0 16,-4 4 0-16,0 4 0 0,-3 9-12 0,3 4 0 16,-3 6 0-16,3 3 0 0,-3 0 12 0,3 0-9 15,0 2 9-15,0-2-8 0,0-3 8 0,0 0 0 16,1-3 0-16,-4 0 0 0,3-2 12 0,3-3 5 16,6 0 1-16,-6-5 0 0,0 0 16 0,3-5 3 15,0-1 1-15,3-5 0 0,0-2-9 0,-3 2-1 16,3-8-1-16,0 3 0 0,3-2-5 0,-3-6-1 0,0 0 0 15,6-6 0-15,0-2-4 0,0 0-1 0,0-2 0 0,3-1 0 16,3 1-7-16,-4-1-1 0,1 1-8 0,0 2 12 16,3-3-12-16,-3 6 0 0,-6-1 0 0,6 4 0 15,0-1 0-15,0 3 0 0,0 3-8 0,-3-1 8 16,0 1-9-16,0 0 9 0,0-1-13 0,0 4 5 16,3-1-1-16,-1 0 0 0,1-2 0 0,0 0 0 15,-3-3 9-15,3 0 0 0,3-3-9 0,0-5 9 16,0 0-9-16,0-3 9 0,0 3-12 0,0-5 12 15,3 0-16-15,-1-3 4 0,-2-2 1 0,3 2 0 16,-6 3 2-16,3-1 0 0,-6-2 0 0,-1468 3 0 16,2936 0 9-16,-1471 2-8 0,-6 1 8 0,3 2-8 15,-6 0 8-15,0 5-13 0,0 3 5 0,-3 0 8 0,0 3 0 16,0 2 0-16,-3 3 0 0,3 3 0 0,0 5 12 0,4-1 1 16,-4 1 0-16,3 3 0 0,3 2 0 0,0 0 0 15,3-2 0-15,0 2 0 16,0 0-13-16,9-5 0 0,0 0 0 0,2-3 0 15,7 3-42-15,0 0-11 0,3-3-3 0</inkml:trace>
  <inkml:trace contextRef="#ctx0" brushRef="#br0" timeOffset="141966.6693">19195 9750 750 0,'0'0'21'0,"-3"3"5"0,-3 2-26 0,3 3 0 0,0 0 0 0,-3 0 0 16,-3 0 67-16,3 5 8 0,0 0 1 0,-3 6 1 15,3-1 1-15,-3 3 0 0,0 3 0 0,3-3 0 16,0 3-14-16,-3-3-4 0,1 0 0 0,2-2 0 16,0-3 0-16,0 0 0 0,0-6 0 0,0 1 0 0,3-3-13 15,0 0-3-15,0-3-1 0,0-2 0 0,-3-1 11 0,6-2 2 16,6-5 1-16,-3 0 0 0,3-3-8 0,0-5-1 15,3 2-1-15,0-2 0 0,3-6-22 0,-1 3-4 16,1-2-1-16,0 2 0 0,3-5-8 16,-3 2-3-16,-3 6 0 0,3 0 0 0,0 2-9 0,-3 1 0 15,-3 4 9-15,3-2-9 0,-9 8 0 0,3 0 0 16,-3 0 0-16,0 0 0 0,6 8 0 0,-4 3 0 16,1-1 0-16,0 1 0 0,-3 5 0 0,3-3-10 0,-3 6 10 15,0-3-10-15,3 2-2 0,0-2 0 0,0 0 0 16,0-3 0-1,3 0-58-15,-3 1-12 0,6-4-2 0,0-2-544 0,3 0-108 0</inkml:trace>
  <inkml:trace contextRef="#ctx0" brushRef="#br0" timeOffset="142244.7317">20082 9345 1690 0,'-6'-5'48'0,"6"5"11"0,0-5-47 0,0 5-12 0,0 0 0 0,-3-3 0 15,3 3 16-15,0 0 0 0,0 10 1 0,-3 1 0 16,0 2-17-16,0 6 10 0,0 2-10 0,0 3 8 16,-3 5 14-16,3 3 2 0,0-1 1 0,0 4 0 15,0 2-25-15,-3 2 0 0,-3-1 0 0,0 1 0 16,6-2 12-16,-6 3-4 0,-3-3 0 0,4 0 0 15,2 3-8-15,0-6 0 0,-3-2 0 0,0 0 8 16,6-3-22-16,-3-3-5 0,-3-5-1 0,3-2 0 16,0-3-44-16,0-3-8 0,0-5-3 0,0 0-633 15</inkml:trace>
  <inkml:trace contextRef="#ctx0" brushRef="#br0" timeOffset="142838.5445">19850 9795 1335 0,'0'0'29'0,"0"0"7"0,3-5 0 0,3 2 2 0,-1 0-30 0,4 3-8 15,3-2 0-15,0 4 0 0,3 4 41 0,3-4 7 16,-3 1 2-16,6 0 0 0,2 2-29 0,4-5-5 16,-3 0-2-16,3-3 0 0,3 1-14 0,-1-6 0 15,1 0-9-15,-3-6 9 0,3 1 0 0,-3-3 0 0,-1-2 0 0,1-1 0 16,0-2 17-16,-3 0 3 0,-3 0 1 0,-7-3 0 16,-2 3 33-16,0 0 6 0,-3-3 2 0,-3 3 0 15,3 2-27-15,-9 1-6 0,-3-4-1 0,3 7 0 16,0-4-19-16,-3 6-9 0,-9 2 8 0,3 1-8 15,0 4-9-15,3 4-7 0,-6 7-2 0,1 3 0 16,-1 8-5-16,0 5-1 0,0 8 0 0,0 3 0 16,-3 5 13-16,3 0 3 0,0 3 0 0,0-1 0 15,0 1 8-15,1 0 0 0,-1-1 0 0,3 4 0 16,0-6 22-16,0 0 0 0,0-3 0 0,3-5 0 16,3-2 10-16,-3-3 1 0,6-3 1 0,0-5 0 15,0-1-10-15,3-4-3 0,0 0 0 0,0-6 0 16,-3-5 11-16,0 0 3 0,9-3 0 0,0-2 0 15,0-3-8-15,3-5-2 0,-3 0 0 0,-1-1 0 16,4-4-16-16,-3 2-9 0,-3-3 10 0,3 4-10 16,-3-4 0-16,0 3 0 0,0 6-11 0,-3-1 11 15,3 3-17-15,-3 5 4 0,-3 3 1 0,0 0 0 16,0 0-15-16,3 6-2 0,0 2-1 0,-3 2 0 16,3 3 10-16,0-2 1 0,3 5 1 0,-3-3 0 0,3 0 18 0,-3 1-10 15,6-1 10-15,0 0-8 0,0-2-8 0,-1-3 0 16,1 0-1-16,3-3 0 0,6-5-3 0,-3 0 0 15,-3-3 0-15,0-2 0 0,3-3 20 0,0 0 0 16,-3-3 0-16,-4 1 9 0,1-3-9 0,0-1 12 16,-3-4-12-16,-6 5 12 0,-3-1-4 0,0 1 0 15,-3 0 0-15,0 2 0 0,0 3 1 0,-2 0 0 16,-4 6 0-16,0-1 0 0,12 3 6 0,-12 5 1 16,-3 3 0-16,3-2 0 0,3 4-1 0,-3 4 0 0,3-1 0 0,3 3 0 15,3 0-15-15,3-1 11 0,-3 4-11 0,6-3 10 16,0 2-22-16,6-4-4 0,3 1 0 0,6-1-610 15,3-1-122-15</inkml:trace>
  <inkml:trace contextRef="#ctx0" brushRef="#br0" timeOffset="143932.6011">21138 9671 1371 0,'0'0'30'0,"0"0"6"0,0 0 2 0,0 7 1 0,0 1-31 0,0 0-8 16,0 6 0-16,0 1 0 0,0 4 26 0,-3-1 4 0,3 4 1 0,0-1 0 16,-3 0 1-16,0 3 1 0,1 2 0 0,-4-2 0 15,3 0 9-15,0-3 2 0,-3-2 0 0,0-1 0 16,0 1 11-16,3-6 2 0,-3 0 1 0,0 0 0 15,0-5-5-15,3-2-1 0,0-1 0 0,0 0 0 16,0-2 8-16,3-3 0 0,0 0 1 16,-3-8 0-16,3 0-18 0,0-3-4 0,3-2-1 0,0-3 0 15,3-2-22-15,0-3-5 0,0-6-1 0,3 1 0 16,3 2-10-16,-3 0 0 0,3-2 0 0,-1 4 8 16,-2 1-8-16,3 3 0 0,0-1 0 0,-3 6 0 15,3 2 0-15,-3 3 0 0,0 0 0 0,0 3 0 16,0 5-12-16,-3 3 1 0,0 2 1 0,3 3 0 15,-6 3-3-15,0-1-1 0,-1 1 0 0,1 5 0 16,-3 0 3-16,0-1 1 0,-3 1 0 0,3 3 0 16,-5-6 10-16,2 3-8 0,0 0 8 0,0-3-8 15,-3 3 21-15,3-3 5 0,0-2 1 0,0-3 0 0,3-3-19 16,0-5-19-16,0 0 4 0,0 0 1 0,0 0 22 0,0 0 4 16,0 0 0-16,6-3 1 0,0-5-13 0,3 0 8 15,2-2-8-15,1-3 0 0,3-1 0 0,-6 1 0 16,0-3 0-16,0-2 0 0,3 2 0 0,-3 0 8 15,0-3-8-15,0 4 0 0,-3-1 0 0,3 0 0 16,3 5 0-16,-7 3 0 0,1 0-12 0,0 3 0 16,-6 5 1-16,0 0 0 15,0 0-12-15,0 0-2 0,3 11-1 0,3-1 0 0,0 6 4 0,0 0 1 16,-6 0 0-16,3 2 0 0,3-2 9 0,-3 0 3 16,3 0 0-16,-3 0 0 0,3-3 9 0,0 0 0 0,3-2 8 0,-3 0-8 31,3-1-19-31,0-5-8 0,0 1-1 0,3-6-1 0,-1 0 20 0,1-3 9 0,0-2-8 0,0-3 8 15,0 0 0-15,0 0 0 0,-3 0 9 0,0 0-9 16,0 0 11-16,-3 3-11 0,0-3 10 0,-3 0-10 16,-3-3 22-16,0 3-2 0,-3 1 0 0,0 1 0 15,-3 4-20-15,3-4 0 0,3 6 0 0,-9 0-12 16,0 0 12-16,0 3 9 0,3 0-1 0,-3 5-8 16,3-1-16-1,3 4-11-15,-6 2-1 0,9 0-1 0,-3 1 19 0,6 2 10 0,-3-3-10 0,3-3 10 16,3 4-12-16,3-4 3 0,0-2 1 0,3 0 0 15,0-5-3-15,3 2 0 0,3-2 0 0,2-3 0 16,4-3 3-16,-3 0 0 0,0-2 0 0,3-3 0 16,-3 0 8-16,2-2 0 0,-2-4 8 0,0-4-8 15,0 2-12-15,-3-3-8 0,0 1 0 0,-1-1-1 16,1-4-9-16,-3-1-2 0,0-3 0 0,0 1 0 0,-3-1 16 0,-3-4 4 16,0-1 0-16,0 0 0 0,-6-2 12 0,0-1 0 15,0-4 0-15,-3 2 10 0,-6 5-10 0,3 0 12 16,0 6-12-16,0 2 12 0,0 8 8 0,0 3 1 15,-3 5 1-15,6 3 0 0,0 5 2 0,-3 2 1 16,-3 9 0-16,3 2 0 0,-3 3-25 0,0 8-9 16,0 2 0-16,0 3 0 0,-3 6 9 0,3-4 0 15,-3 4 0-15,0-1 0 0,-3 1 0 0,3-1 0 16,1-2 0-16,-1 0 0 0,0-1-8 0,3 1 0 0,-6-6 0 16,9 1 0-1,-3-3-57-15,3 0-11 0,-6-3-3 0,6 0 0 16,3-5-13-16,-3-3-4 0,-3-5 0 0,3-3-553 0</inkml:trace>
  <inkml:trace contextRef="#ctx0" brushRef="#br0" timeOffset="144605.2977">21835 9811 1148 0,'0'0'25'0,"3"-6"6"0,0 1 1 0,0 0 0 0,0 0-32 0,-3 5 0 0,6-3 0 0,0 0 0 16,3-2 70-16,-9 5 8 0,9-3 2 0,0-2 0 16,-1 2-30-16,4-2-6 0,0 0 0 0,3-3-1 15,0 3-43-15,3-6 0 0,0 0 0 0,0-4 0 16,-1-1 12-16,1-3 1 0,3-2 0 0,-3 2 0 15,-3 1 10-15,3-3 1 0,0 0 1 0,-3 2 0 16,-4 1 2-16,4-1 0 0,-3 1 0 0,-3-1 0 0,3 1-12 16,-6 2-3-16,0 2 0 0,-6 4 0 0,3 2 2 0,-3 3 0 15,0 5 0-15,0 0 0 0,0 0-14 0,-3 8 0 16,-6 2 0-16,6 6 0 0,-6 5 0 0,0 0 0 16,0 6-12-16,3 2 12 0,-6 3 0 0,1-1 0 15,-1-2 0-15,3 3 0 0,-3 3 0 0,0-6 0 16,0 0 0-16,3 0 0 0,-3 0 0 0,3-2 12 15,0-1-3-15,0 0-1 0,3-4 15 0,0-1 2 16,0-3 1-16,3-2 0 0,-2 0-9 0,2-5-1 16,3-3-1-16,0-8 0 0,0 0 13 0,0 0 2 15,0 0 1-15,6-3 0 0,-1-2-11 0,1-1-1 16,3-2-1-16,-3-5 0 0,3-5-10 0,0 2-8 16,0-3 12-16,3 6-12 0,-3 0 8 0,0 0-8 0,0-1 0 0,3 4 0 15,-3 2 0-15,3 3-16 0,-7-3 4 0,1 2 0 31,3 9-14-31,0-3-2 0,-3 3-1 0,0 5 0 16,-3-3 1-16,3 3 0 0,3 0 0 0,0 2 0 16,6-2-12-16,-6 3-1 0,0-3-1 0,0-3 0 0,3 3 15 0,2 0 3 0,-2-3 1 0,3-2 0 31,-3-1-13-31,3-4-2 0,0-1-1 0,0-5 0 0,-3 6 30 0,3-4 9 0,-4-2 0 0,1 6 0 16,-3-6-13-16,-6 2 4 0,6-1 1 0,0-1 0 15,-6 2-1-15,-3 6 0 0,0-5 0 0,0 5 0 16,0 0 19-16,-6-3 4 0,0 1 1 0,-3 2 0 15,0 2 23-15,3 4 5 0,-3-1 1 0,1-2 0 16,-1 5-26-16,0-1-5 0,6 1-1 0,-6-2 0 16,6 2-1-16,3-8-1 0,0 0 0 0,3 5 0 15,3 3-10-15,0-3 0 0,3-5 0 0,3-2 0 16,-1 2 0-16,1-3 8 0,-6-2 0 0,12-1 0 0,-9 1 29 0,3 0 6 16,-3-1 1-16,-6-4 0 0,6 5-2 0,-3-1 0 15,0-2 0-15,-3 0 0 0,-3 0-17 0,0 3-3 16,0-3-1-16,0 3 0 0,0 5-21 0,-3-5 0 15,0-6 0-15,3 6 0 16,0 5-68-16,0 0-8 0,0 0-1 0,0 0-549 16,0 0-110-16</inkml:trace>
  <inkml:trace contextRef="#ctx0" brushRef="#br0" timeOffset="144855.3241">22659 9792 1364 0,'-14'3'30'0,"8"0"6"0,3-1 2 0,-6 1 0 0,0 2-30 0,-3 0-8 0,3-2 0 0,-3 5 0 15,3 5 50-15,0-2 9 0,0-3 1 0,0 5 1 16,3 0-45-16,3 0-8 0,0-2-8 0,3 2 9 16,3-2-9-16,0-1-16 0,3-4 4 0,0-1 1 15,3-2-9-15,3-3-1 0,0 0-1 0,3-8 0 16,-3 2 49-16,0-2 9 0,9-5 3 0,-4 0 0 16,4-3 17-16,-3 0 3 0,-3-2 1 0,-6-3 0 15,6 2 39-15,-3 1 8 0,0-4 1 0,-6 1 1 16,0 0 8-16,-1 0 2 0,1-3 0 0,-3 0 0 15,-3-2-67-15,-3 2-12 0,0-2-4 0,-5-1 0 16,8 1-45-16,0-1-10 0,0 3-1 0,0 1-794 16,0 1-158-16</inkml:trace>
  <inkml:trace contextRef="#ctx0" brushRef="#br0" timeOffset="145616.3505">23433 9673 1983 0,'0'0'44'0,"-6"-5"8"0,6 0 3 16,-6 2 1-16,0 0-45 0,-2 1-11 0,-4-1 0 0,3 3 0 0,-3 0 24 0,-6 0 4 15,9 3 0-15,-3-1 0 0,-3 4-28 0,0-1 0 16,3 3 0-16,-5 0 0 0,8 0 0 0,-3 2 0 16,6 1 0-16,0-1 0 0,-3 4-11 0,9-1 3 15,0 0 0-15,0 0 0 0,6 1-14 0,0-1-2 16,0 0-1-16,3-2 0 0,0 2 5 0,-3-3 2 16,3 1 0-16,2 0 0 0,-8-1 18 0,3 1 0 15,0 2 0-15,-3 0 0 0,-3 0 0 0,-3 1 0 0,-3-4 0 16,3 1 0-16,-3 2 19 0,-5-2 1 0,2 2 0 0,3-3 0 15,-9 1 0-15,9-3 1 0,-9 0 0 0,3 0 0 16,3 0-12-16,-3 0-9 0,0 0 12 0,6-3-12 31,6-5-18-31,-9 3-10 0,9-3-3 0,-6-3-857 0</inkml:trace>
  <inkml:trace contextRef="#ctx0" brushRef="#br0" timeOffset="145836.8277">23666 9329 1698 0,'8'-5'48'16,"-8"5"11"-16,0 0-47 0,0 0-12 0,0 0 0 0,6 3 0 0,-6 2 8 0,6 3-8 15,-12 2 12-15,6 6-4 0,-3 0 22 0,-3 5 4 16,1 3 1-16,-1 0 0 0,-3 5-22 0,-3 3-4 16,3-3-1-16,-3 5 0 0,0 1 0 0,-6-4 0 15,9 1 0-15,-3 0 0 0,0 2-20 0,0-2-5 16,4-3-1-16,-1 0 0 15,3 3-129-15,0-6-25 0,0-2-6 0,0-3-242 16,3-2-49-16</inkml:trace>
  <inkml:trace contextRef="#ctx0" brushRef="#br0" timeOffset="146133.7328">23502 9776 836 0,'15'0'24'0,"-6"-2"4"0,-6-1-28 0,6 0 0 0,-1-2 0 0,4 2 0 15,-3 1 31-15,3-3 0 0,6 2 0 0,-6 0 0 16,6 3-31-16,-6-2-8 0,0 2-1 0,-3-3 0 16,0 3-5-16,-9 0-1 0,0 0 0 0,5 5 0 15,1 1 15-15,-6 4 0 0,-3-2 0 0,0 5 0 16,3 1 27-16,-3 1-2 0,-2 1 0 0,-1 3 0 16,6-1-14-16,-3 1-3 0,3-3-8 0,0 2 12 15,0-2-12-15,3 0 0 0,-3-3 0 0,9-2 0 16,-4-1 10-16,1-2-1 0,3-2 0 0,3-4 0 15,3-2 48-15,-3 0 10 0,0 0 1 0,-3-2 1 16,3-4 23-16,-3 1 5 0,0-3 1 0,0 0 0 0,-6 0-39 0,5-2-8 16,-5-1-2-16,-3 0 0 0,6-2-59 0,-3 3-12 15,-3-4-2-15,0 1-485 16,0 0-97-16</inkml:trace>
  <inkml:trace contextRef="#ctx0" brushRef="#br0" timeOffset="146493.0705">23930 9790 1036 0,'-3'18'23'0,"0"-5"5"0,3 3 0 0,0 8 1 0,-5 2-29 0,-1 4 0 16,-3 1 0-16,6 1 0 0,-6 0 32 0,0 0 1 15,0-3 0-15,-3 0 0 0,3-3-15 0,-3-2-3 0,3 0-1 16,3-6 0-16,0 1 9 0,-3-6 1 0,0 0 1 0,9-2 0 16,-3-3 6-16,0-3 1 0,3-5 0 0,0 0 0 15,0 0-12-15,3-5-1 0,0-3-1 0,6-3 0 16,-3-2-18-16,0-3 0 0,0-2 8 0,-3-3-8 15,6-3 0-15,0-3 0 0,-6-2 8 0,6-3-8 16,0-2 24-16,-3 0 2 0,0-6 0 0,3 3 0 16,3 0 23-16,-3 3 5 0,5 2 1 0,1 5 0 15,3 3 13-15,0 3 2 0,0 3 1 0,0 2 0 16,0 3-15-16,0 2-4 0,-4 3 0 0,7 3 0 16,-3 2-36-16,-6 3-7 0,3 3-1 0,0 0-8 15,-3 2 0-15,-3 0 0 0,-3 0-15 0,-1 3 5 16,-5 0 10-16,0 3-13 0,0-1 5 0,0 1 8 15,-5 0-9-15,-1-1 9 0,-3 1 0 0,0-1 0 16,-3 4 8-16,0-4 8 0,3-2 1 0,0 3 1 0,0-1-18 16,3 1 0-16,0-6 0 0,3 3 0 15,0-3-169-15,3-5-38 0,0 0-7 0</inkml:trace>
  <inkml:trace contextRef="#ctx0" brushRef="#br0" timeOffset="146727.3544">24439 9573 1105 0,'0'0'24'0,"-3"2"4"0,-2 1 2 0,-7 0 2 0,3 2-32 0,3 0 0 15,0 0 0-15,-3 3 0 0,0 0 18 0,3 0-3 16,0 5-1-16,3-2 0 0,-3 2-14 0,6 1 0 0,0-1 0 0,0 0 0 16,0 0 0-16,6 3 0 0,-6 0 0 0,3 0 0 15,-3-3 0-15,6 3 11 16,-6-3-2-16,-6 0 0 0,6 3 31 0,0-2 7 0,-3-1 1 0,-3 3 0 15,0-1 12-15,0 4 4 0,-3-6 0 0,0 0 0 16,-3 1-29-16,0-1-6 0,4 0-1 0,-4-2-514 16,0-1-103-16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30:12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9756 5159 862 0,'0'-13'24'0,"0"8"6"0,0 0-30 0,-3-3 0 0,0 0 0 0,0 0 0 15,0 2 57-15,-3-7 6 0,3 0 1 0,-3 0 0 16,0 2 19-16,0 1 4 0,0-4 1 0,0 4 0 15,0-3-21-15,1-1-4 0,-4 4-1 0,0-1 0 16,0 3-20-16,-3-2-4 0,3 4-1 0,-3-2 0 16,0 0-17-16,0 3-4 0,-3 0-1 0,0 2 0 15,1 1-7-15,-1-1-8 0,-3 3 11 0,0 3-11 16,-3-1 12-16,3 4-12 0,3 1 12 0,-2 1-12 16,-4 6 0-16,3-4 0 0,-3 3 0 0,3 3 0 15,-3 3 0-15,0 2 0 0,-2 0 0 0,2 0 0 16,0 3 0-16,0 0 0 0,-3 2 0 0,1-2 0 15,2 0 0-15,0 3-9 0,0-1 9 0,-3 0 0 16,3 1 0-16,1-1 0 0,5 3 0 0,0-2 0 0,0 5 0 0,3-3 0 16,3 0 0-16,0 5 0 0,3-2 0 0,0 2 0 15,0 1 0-15,3-3 0 0,3 2 0 0,-3-2 11 16,6-1-11-16,0 1 12 0,3 0-4 0,-3 0 0 16,3-1 0-16,3 1 0 0,3-3-8 0,6 3-11 15,0-5 3-15,3-1 0 0,2-2 8 0,-2-3 0 16,3-3 0-16,3-2 0 0,0 0 0 0,-1-3 0 15,4-2 0-15,0-3 0 0,3-3 11 0,2 1-3 16,-2-4 0-16,0-2 0 0,6-2 22 0,-4-4 4 16,1-2 1-16,3-2 0 0,-4-6 17 0,1 0 4 0,-3 0 1 15,-3-2 0-15,-1-6-9 0,1-3-3 0,-6 4 0 16,3-4 0-16,-6 1-5 0,-7-3 0 16,1-1-1-16,0 4 0 0,0-3-10 0,-3 0-1 0,-6 0-1 0,-3-3 0 15,0 0 3-15,-3 0 1 16,-9-5 0-16,0 3 0 0,-3-3-19 0,-3 0-3 0,-9 2-1 0,1-2 0 15,-1 6-8-15,-3-1 0 0,3 3 0 0,-3 2-11 16,4 4 11-16,2 1 0 0,-3 4 0 0,0 5 0 16,3-3-12-16,0 8 0 0,4 0 0 0,-1 5 0 15,0 3-108 1,6 3-21-16,0 0-5 0</inkml:trace>
  <inkml:trace contextRef="#ctx0" brushRef="#br0" timeOffset="640.6971">9830 6091 1371 0,'0'0'30'0,"0"0"6"0,0 0 2 0,0 0 1 15,0 0-31-15,0 0-8 0,0 0 0 0,0 0 0 16,9-6 35-16,0 4 5 0,0-1 2 0,0 3 0 0,3-3-5 0,0 3-1 16,6 3 0-16,0 0 0 0,0-1-15 0,2 4-3 15,1-1-1-15,-3 0 0 0,3 3-17 0,-3 3 0 16,0-1 8-16,-3 4-8 0,2-1 0 0,-2 0 0 16,-3 3 0-16,0 0 0 0,0 2 0 0,-3 4 0 15,0-1 0-15,-3 0 0 0,0 3 0 0,0 2 0 16,-3 3 0-16,0-2 0 0,0 4 0 0,0-1 0 15,-3-1 0-15,3-3 0 0,0 3 0 0,0-2 0 16,0-1 0-16,0-2 0 0,2 0 18 0,1-3 0 16,0-3 0-16,3 1 0 0,0-3-18 0,0-3 0 15,0-2 0-15,0-1 0 16,6-2-36-16,-3-3-12 0,0 3-1 0</inkml:trace>
  <inkml:trace contextRef="#ctx0" brushRef="#br0" timeOffset="1140.744">10842 6588 1576 0,'0'0'35'0,"0"0"7"0,-5 0 2 0,-1 0 0 0,6 0-36 0,-6 3-8 15,3-1 0-15,-6 4 0 0,3-4 73 0,0 4 13 16,0-1 2-16,3 3 1 0,-6 0-38 0,3 2-8 16,0 4-2-16,0 2 0 0,0-1-25 0,-3 7-6 15,0-4-1-15,3 9 0 0,0-1-9 0,-3 3 0 16,1 5 0-16,-1-2 0 0,3 3 0 0,0-1 0 15,0-2 0-15,3 0 0 0,0-3 0 0,0-3 0 16,3 1 0-16,3-4 0 0,0-1-9 0,3-4 9 16,0 1 0-16,3-4 0 0,3-1-8 0,-4-4 8 15,7-2 0-15,-3-3 0 0,-12-5 0 0,18 0 0 0,0-2 0 16,0-3 0-16,0-1 8 0,-3-4 4 0,-1-1 2 0,-2-5 0 16,0 0 22-16,-3-2 5 0,0-3 1 0,0-1 0 15,0-1 4-15,-3-1 1 0,0 3 0 0,-3-6 0 16,-3-2-11-16,0 3-3 0,-3-3 0 0,0-1 0 15,-3 1-6-15,-3 0-2 0,-3 0 0 0,3 3 0 16,-3-1-13-16,3 3-2 0,-6 1-1 0,1 4 0 16,5 1-9-16,-3 4 0 0,0 4 0 0,3-1 0 15,0 6-11-15,0 0-7 0,6 2-2 0,-3 6 0 16,0-1-112-16,6-2-24 16,0 0-4-16</inkml:trace>
  <inkml:trace contextRef="#ctx0" brushRef="#br0" timeOffset="1406.3968">11036 6665 1321 0,'0'0'28'0,"3"10"7"0,-6 1 1 0,3 2 2 0,-3 0-30 15,3 6-8-15,0-3 0 0,0 5 0 0,0 0 40 0,0 3 8 16,0-3 0-16,3 6 1 0,-3-1-33 0,3-2-8 15,0 0 0-15,-3 0-8 0,3 2 20 0,0-2-2 16,-3 0-1-16,0-1 0 0,6-4-9 0,-6 2-8 16,3 0 9-16,-3 0-9 0,3-2 8 0,0 0-8 15,0-4 0-15,-3-1 0 0,3 1 0 0,0-4 0 0,0 0 0 0,0-1 0 32,-3-4-41-32,0-6-8 0,0 0-2 0,0 0-393 0,0 0-78 15</inkml:trace>
  <inkml:trace contextRef="#ctx0" brushRef="#br0" timeOffset="1875.1982">11024 6765 1314 0,'0'0'28'0,"0"-8"7"0,0-2 1 0,3-1 1 0,-3-5-29 0,3 1-8 0,0-1 0 0,3 0 0 16,0 0 67-16,3 0 12 0,-3-2 2 0,3 2 1 16,0-3-13-16,0 3-2 0,2 3-1 0,1 0 0 15,0 0-6-15,3 2 0 0,-3 3-1 0,0 3 0 16,0-3-40-16,3 5-8 0,-3 1-2 0,3 4 0 15,-1 3-9-15,-2 1 0 0,0 2 0 0,3 2 0 16,0-2 0-16,0 5 0 0,-6 1 0 0,3-1 0 16,-3 0 0-16,-3 3 0 0,-3 0 0 0,-3 2 8 15,-3 4 0-15,0 1 0 0,-3 1 0 0,-6 3 0 0,-3-1-8 16,3 3 0-16,0-2 9 0,0 2-9 0,-3 0 29 0,-3-5 2 16,7 2 0-16,-4-5 0 15,0 0-19-15,3-2-3 0,3-6-1 0,-3 0 0 0,3-2-8 16,0-3 10-16,3-3-10 0,-3 1 10 0,3-4-10 0,0 1 10 15,0-3-10-15,0-3 10 0,4 3-10 0,2 0-14 16,0 0 3-16,-3-5 1 16,3-3-14-16,3 0-4 0,-1 0 0 0,1 0 0 0,0 3 17 0,-3 5 11 15,0 0-13-15,6-3 5 0,0 1 8 0,-6 2-13 16,0 0 5-16,9 2 8 0,-3 4-20 0,0 1 4 0,0-1 1 0,0 2 0 16,3 2 15-16,-3 1-11 0,0-1 11 0,3 1-10 15,-3 0 10-15,6-1 0 0,0 1 0 0,2-1 0 16,1-2 0-16,0-2 0 0,-3-1 8 15,6 3-8-15,0-6 8 0,3 4-8 0,0-4 8 0,2 1-8 16,-2 0 15-16,3-3-2 0,-3 2 0 0,0-2 0 16,-3 0-13-16,-1 3 0 0,1 0 0 0,-3-3 0 15,-3 2 11-15,0 1-11 0,3 0 12 0,-6-3-648 16,0 2-128-16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30:49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9387 5011 1216 0,'0'0'34'0,"0"0"9"0,0 0-35 0,0 0-8 16,-6 3 0-16,3-3 0 0,-3 0 105 0,3-3 19 15,-3 1 4-15,0-1 1 0,0-5-41 0,0 0-8 16,3 3-1-16,-3-1-1 0,-3 1-30 0,3 0-5 16,1 0-2-16,-4-1 0 0,0 1-17 0,0 2-4 15,0-2-1-15,-3 5 0 0,0 0-8 0,0 3-2 16,3-3 0-16,-3 0 0 0,0 0-9 0,-3 2 0 0,1-2 9 16,-1 6-9-16,0-4 8 0,-3 1-8 15,-3 5 8-15,0-3-8 0,0 3 12 0,4-3-3 0,-1 3 0 0,0 0 0 16,0 3-9-16,0 2 8 0,0 3-8 0,0 0 8 15,1 0-8-15,2 2 0 0,-3 3 0 0,3-2 0 16,3-3 0-16,-3 0 0 0,3 0 0 0,0-1 0 16,6 1 0-16,-3 3 0 0,1-6 0 0,-1 6 0 15,3-4 0-15,0 1-11 0,0-2 11 0,3 1-8 16,-3 7 8-16,3-1 0 0,0 0-9 0,0 3 9 16,0-6 0-16,3 6 0 0,0 5-9 0,0-2 9 15,-3-6 0-15,6 3 0 0,0 5-8 0,0-3 8 16,0 3 0-16,0 3 0 0,3 2-8 0,0-4 8 15,0-7 0-15,3 4-8 0,3-1 8 0,-4 1 0 0,4 2 0 16,3 0 0-16,0-3 0 0,0-2 0 0,3-3 0 0,0-2-8 16,0-1 8-16,2-2 0 0,4 0 0 15,3 0 0-15,-3-3 0 0,6 0 0 16,-1 1 8-16,1-4-8 0,-3-2 11 0,0 0-11 0,2-3 16 0,-2 1-4 16,0-4-1-16,0 1 0 0,0-3-2 0,2-3 0 15,-2-2 0-15,-6 0 0 0,3-3 10 0,0 0 1 16,-1 0 1-16,1-3 0 0,0 3 5 0,0-2 1 15,-6 2 0-15,3-3 0 0,-4-2-1 0,1-3 0 16,-6 0 0-16,3-2 0 0,0-3-1 0,0 0 0 0,-6-1 0 16,0 1 0-16,-3-3 4 0,3 1 1 0,-3-1 0 0,-3 0 0 15,-3-2-9-15,0 2-1 0,-3-3-1 0,0-2 0 16,-3 0-7-16,-3 0-2 0,0 0 0 0,-3 0 0 16,-3-3-2-16,0 0-8 0,-6 0 12 0,6 3-4 15,-5 3-8-15,2-1 0 0,-3 1 0 0,0 0 8 16,3 2-8-16,3 0 0 0,0 0 0 0,-2 6 0 15,2 4 0-15,0-4-12 0,3 5 2 0,-3-1 1 32,3 6-26-32,0-2-5 0,0 2 0 0,0 0-1 15,0 3-93-15,1 2-18 0,-1-2-4 0,0 2-884 0</inkml:trace>
  <inkml:trace contextRef="#ctx0" brushRef="#br0" timeOffset="828.2139">9670 6144 1371 0,'-6'23'30'0,"6"-23"6"0,0 0 2 0,0 0 1 0,0 0-31 0,-3-2-8 15,0-1 0-15,3 3 0 0,0 0 77 0,3-5 15 16,-3-3 2-16,3 5 1 0,-3 3-42 0,3-2-8 15,0-1-1-15,3-2-1 0,-3-3-14 0,3 5-2 16,0 3-1-16,0 0 0 0,2 3-14 0,-2-1-4 16,3-2 0-16,0 3 0 0,0 2-8 0,0 3 0 0,0 0 9 15,0 3-9-15,3 5 0 0,-3 0 8 0,0 5-8 0,3 3 0 16,0 2 0-16,-4 3 0 0,1 5 0 0,0 6 0 16,-3 0 0-16,3-3 0 0,0-3 0 0,-3 3 0 15,3-2 0-15,-3 2 0 0,0-3 8 0,3-2-8 16,-3 2 11-16,3-2-3 0,0-5 0 15,0-1 0-15,0-5 3 0,-1 3 0 0,4-3 0 0,0-2 0 16,3-3-11-16,0-6 0 0,0-2 0 0,3 0 8 16,3-3-8-16,-4-2 0 0,1-8 0 0,3 2 0 15,0-5 8-15,-3 3 0 0,0-3 0 0,0 0 0 16,-4 0 4-16,-2 0 1 0,0 5 0 0,0-2 0 16,-6 0-3-16,0 2-1 0,0 0 0 0,-6 3 0 15,0 0-9-15,0 0 10 0,0 0-10 0,3 3 10 16,0 2-123-16,0 3-25 0,0-5-5 0,3 0-1 15</inkml:trace>
  <inkml:trace contextRef="#ctx0" brushRef="#br0" timeOffset="1406.4073">10533 7718 1832 0,'0'0'40'0,"0"0"9"0,0 0 2 0,0 0 0 0,0 0-41 0,0 0-10 0,0 0 0 0,0 0 0 15,0 0 75-15,0 0 13 0,0 0 2 0,0 0 1 16,0 0-23-16,3-3-5 0,0-5-1 0,0-2 0 16,-3-3-4-16,0-1-1 0,3-4 0 0,-3-3 0 15,0-1-21-15,3-4-4 0,0-3 0 0,-3 0-1 16,6-6-12-16,-6 1-3 0,3-6 0 0,0-2 0 16,0-6-4-16,0 3-2 0,0 3 0 0,3 2 0 15,-3-2-1-15,3 5 0 0,-4 0 0 0,4 3 0 16,-3-1-9-16,0 6 8 0,3 0-8 0,-3 2 8 15,0 1-8-15,0 5 0 0,0 2 0 0,0 3 0 16,3 6 0-16,-3-1 0 0,-3 1 0 0,6 4 0 16,-3 4 0-16,-3 2 0 0,0 0 0 0,9 2 0 15,0 4-11-15,-3 4 3 0,3 1 0 0,0 2 0 16,0 6 8-16,0-1-8 0,0 3 8 0,-1 6-8 0,1 2 8 0,3 0 0 16,-3 3 0-16,0-1 0 0,0 6 0 0,0-2 0 15,-3 2 0-15,3 0 0 0,-3 3 0 0,0-3 0 16,-3-3 0-16,6 0 0 0,0-2 0 0,-6 0 0 15,3-3 0-15,-3-2 8 0,3-4-8 0,-4 1 0 16,4-5 0-16,-3-1 0 0,0-2-9 0,3 0-3 16,-3-3-1-16,0 0 0 15,0-2-27-15,0-3-6 0,0 0-1 0,-3-8 0 16,0 0-35-16,0 0-7 0,0 0-2 0,0 0 0 16,0 0-108-16,-3-11-21 0,-3 3-5 0</inkml:trace>
  <inkml:trace contextRef="#ctx0" brushRef="#br0" timeOffset="2167.2248">10545 7371 1735 0,'0'0'38'0,"0"0"8"0,-6-8 2 0,6 8 0 0,0 0-38 0,-3-5-10 0,3 5 0 0,0 0 0 15,0 0 60-15,0 0 11 0,0 0 1 0,0 0 1 16,0 0-39-16,12-11-8 0,0 4-2 0,0-1 0 16,0 2-7-16,-1-2-1 0,4 0-1 0,0-2 0 15,0 2-15-15,0 0 9 0,3-3-9 0,-3 3 8 16,0-2-8-16,2-1 0 0,1 1 0 0,0-4 8 15,-3 4-8-15,3-1 0 0,-6-2 0 0,0 3 0 16,-3-1-22-16,3 0 0 0,-1 3 0 0,-2 0 0 16,3 1-4-16,-3 1-1 0,3 1 0 0,-3 0 0 15,3-1 17-15,-3 6 10 0,0-2-12 0,-3 4 12 0,3 1 0 16,-3 0 0-16,0 5 0 0,-3-3 0 0,3 5 16 0,-3 1 4 16,0 2 1-16,-1 1 0 0,1 1 15 0,-3 4 2 15,3 2 1-15,-3 3 0 0,0 0-14 0,3 2-2 16,0-2-1-16,-3 0 0 0,-3 0-8 0,3-1-2 15,0-1 0-15,3 1 0 0,-3-4-4 0,-3 2-8 16,3 0 11-16,-3-5-11 0,3 0 13 0,0-3-4 16,-3 0-1-16,0-2 0 0,3 0 3 0,-2-6 0 15,2 3 0-15,0-8 0 0,0 0-1 0,0 0 0 16,0 0 0-16,0 0 0 0,-3-5 4 0,3 5 1 16,-3-6 0-16,3-4 0 0,-6-6-1 0,6 0 0 0,-3-5 0 0,-3 2 0 15,3-2 2-15,0-3 0 0,0 0 0 0,0-2 0 16,0 0-8-16,0 2-8 0,0 0 11 0,3-3-11 15,0 1 8-15,3 0-8 0,-3-1 0 0,0 3 0 16,0 0 0-16,0 3 0 0,3 0 0 0,-3-3 0 16,0 3 8-16,0 3-8 0,0 2 0 0,0 3 0 15,0-1 9-15,0 4-9 0,0-1 0 0,0 6 9 16,3-3-9-16,-3 8 12 0,0 0-12 0,3-3 12 16,-3 3-12-16,0 0 0 0,0 0 0 0,3 8 0 15,3 0 0-15,0 0 0 0,0 0 0 0,0 3 0 16,2 2-12-16,1 3 12 0,3 0-10 0,0-1 10 15,0 4-10-15,3-1 10 0,-3 4-10 0,6-1 10 16,-3 3 0-16,3-1 0 0,-4 4 0 0,1-3 0 16,3 0 0-16,-3-6 0 0,0 3 0 0,3-2 0 15,-3-3 0-15,-3-3 0 0,2 0 0 0,-5-5 0 16,0 3 0-16,3-3 13 0,0-1-4 0,0-1-1 16,-3-4 0-16,-3-2-8 0,3 0 12 0,-3-5-4 0,0 2 21 0,3-4 4 15,-6-1 1-15,3-6 0 0,-3 1-1 0,0-3 0 16,-6 0 0-16,3-5 0 0,-3 0-7 0,3-5-2 15,-6 2 0-15,0-3 0 0,0 1-13 0,0 2-3 16,-3 3-8-16,-3-3 12 0,0 0-12 0,6 3 0 16,0 0 0-16,0 2 0 0,0 1 0 0,3-1 0 15,0 3-13-15,0 1 4 16,0-1-37-16,0 0-7 0,0 5-2 0,3-2 0 0,0 0-136 0,3 0-27 0,0-3-6 0,0 0-796 16</inkml:trace>
  <inkml:trace contextRef="#ctx0" brushRef="#br0" timeOffset="2401.5902">11378 6768 1190 0,'-6'-18'33'0,"6"18"9"0,0 10-34 0,3 1-8 15,0-1 0-15,-3 1 0 0,3-1 84 0,0 4 14 16,0 2 3-16,3-1 1 0,-3 4-2 0,3 2 0 0,0-2 0 0,0 2 0 16,3-3-16-16,-3 3-4 0,0 3-1 0,0-3 0 15,0 1-18-15,0 1-3 0,-3 1-1 0,3-3 0 16,-3 3-20-16,3 0-4 0,-3 0-1 0,0 2 0 15,-1 1-20-15,1-1-12 0,0-5 12 0,0 1-12 16,0-1 0-16,0-3 0 0,3-2 0 0,0 0 0 31,0-3-44-31,0-2-5 0,-3-1-2 0,3-2 0 0,0 0-160 16,0-5-32-16,-6-3-6 0</inkml:trace>
  <inkml:trace contextRef="#ctx0" brushRef="#br0" timeOffset="2745.5577">11253 6959 1839 0,'0'0'40'0,"-6"-6"9"0,-3-2 2 0,6 0 1 0,-3-5-42 0,6 3-10 0,-3-4 0 0,3 4 0 0,0-1 69 0,0-2 12 16,3 0 3-16,0-1 0 0,3 7-36 0,-3-4-8 16,0-2 0-16,3 5-1 0,9 0-20 0,-3 0-4 15,3 0-1-15,6 3 0 0,0 2-14 0,2-2 0 16,4 5 0-16,0-3 0 0,0 3 0 0,0 3 0 15,2 2 8-15,1 0-8 0,0-2 9 0,0 5-1 16,5 0 0-16,-5 0 0 0,3 0 4 0,-3 5 0 16,-1 0 0-16,-2 3 0 0,0 0-3 0,0 5 0 15,-3-2 0-15,-4 4 0 0,-2-1 1 0,-3 1 0 16,-3 1 0-16,-3 3 0 0,0 2 7 0,-6 3 2 16,-3-1 0-16,0 1 0 0,-6 5 21 0,0 3 5 15,-3-1 1-15,-3 1 0 0,0 0 14 0,-3 0 2 0,-2-3 1 0,2-3 0 16,0 3-19-16,-6-5-3 0,0 0-1 0,3-3 0 15,6-6-22-15,-3-1-5 0,4-4-1 0,-1 1 0 32,0-6-147-32,-3-3-29 0,3 1-7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28:05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7750 8744 565 0,'0'0'12'0,"0"0"2"0,0 0 1 0,0 0 2 0,0 0-17 0,0 0 0 0,0 0 0 0,33 3 0 16,26-3 37-16,-32 0 4 0,-51 3 1 0,3-3 0 16,6 0 2-16,6 2 1 0,1-2 0 0,8 0 0 15,0 0 5-15,0 0 1 0,0 0 0 0,0 0 0 16,11 0-11-16,-2-2-1 0,-9 2-1 0,0 0 0 15,9-3-3-15,-3 3-1 0,0-3 0 0,-6 3 0 16,0 0 10-16,6-5 1 0,0 5 1 0,-6 0 0 16,0 0-5-16,0 0-1 0,6-5 0 0,-6 5 0 15,0 0 15-15,0 0 2 0,0 0 1 0,0 0 0 16,12 0-2-16,-12 0-1 0,0 0 0 0,0 0 0 0,6-3-18 16,-6 3-3-16,0 0-1 0,0 0 0 0,0 0-8 0,0 0-1 15,0 0-1-15,0 0 0 0,-6-2-3 0,6 2-1 16,0 0 0-16,0 0 0 0,0 0 1 0,0 0 0 15,0 0 0-15,0 0 0 0,-3 0-2 0,-6 2 0 16,0-2 0-16,3 3 0 0,6-3-6 0,0 0 0 16,-12 0-1-16,0 0 0 0,12 0-1 0,-9 3 0 15,-2-3 0-15,2 2 0 16,0-2 2-16,0 0 1 0,3 0 0 0,-3 0 0 0,-6 0-4 0,6 3-1 16,-3-3 0-16,3 0 0 0,-3 0-8 0,-3 0 12 15,1 0-12-15,2 0 12 0,0 0-12 0,0-3 10 16,-9 3-10-16,6 0 10 0,3-2-2 0,0 2-8 0,-6-3 12 0,1 3-4 15,-1-3-8-15,0 3 10 0,3 0-10 16,0 0 10-16,-6 0-10 0,3 0 8 16,3 0-8-16,1 0 8 0,-1 0-8 0,0 0 0 0,0 0 9 0,0 0-9 15,3 0 0-15,-6 0 0 0,3 0 0 0,-2 3 0 16,2-3 11-16,-3 0-3 0,0 0 0 0,0 3 0 16,3-3-8-16,-3 0 0 0,1 0 0 0,-1 0 0 15,0 0 0-15,0 2 0 0,0-2 0 0,0 0 0 16,-3 3 0-16,4-1 0 0,-4 1 0 0,0-3 0 15,3 3 0-15,-3-3 0 0,0 2 0 0,3-2 0 16,-2 3 0-16,2-3 0 0,-3 0 0 0,3 0 0 16,3 0 0-16,0 0 0 0,0 0 0 0,-2 0 0 15,5 0 0-15,-3 0 0 0,3 3 0 0,-3-3 0 0,3 0 0 16,0 2 0-16,-3-2 10 0,3 0-10 0,0 0 0 16,-2 0 0-16,2 0 0 0,-3 3 0 0,-3-3 0 0,0 3 0 15,3-3 0-15,-3 0 0 0,3 0 0 0,1 2 0 16,-1-2 0-16,3 0 0 0,0 0 0 0,0 3 0 15,0-3 0-15,-3 0 0 0,6 3 0 0,-3-3 0 16,0 2 0-16,4-2 0 0,-1 0 0 0,-3 0 0 16,3 0 0-16,0 0 0 0,-3 0 0 0,3 3 0 15,0-3 0-15,-3 0 0 0,3 0 0 0,-3 0 0 16,3 0 0-16,-3 3 0 0,1-3 0 0,2 0 0 16,0 0 0-16,0 0 0 0,3 0 0 0,-3 0 0 0,3 0 0 15,-3 0 0-15,6 0 0 0,-3-3-9 0,6 3 9 0,-6 0 0 16,0 0 0-16,0 0 0 0,0-3 0 0,3 3 0 15,-3-2 0-15,0 2 0 0,0 0 0 0,0 0 0 16,1 0 0-16,-1 0 0 0,3 0 0 0,3 0 0 16,0 0 0-16,-6 0 0 0,0 0 0 0,0 0 0 15,6 0 10-15,0 0-2 0,0 0-8 0,0 0 12 16,0 0-12-16,0 0 0 0,0 0 0 0,0 0 0 16,0 0 0-16,0 0 0 0,0 0 0 0,0 0 0 15,0 0 0-15,0 0 0 0,6 0 0 0,0 2 0 16,-6-2 0-16,9 0 0 0,-3 3 0 0,-1-3 0 15,4 0 0-15,-3 0 0 0,3 0 0 0,0 3 0 16,-3-3 0-16,3 0 0 0,3 0-8 0,-3 0 8 16,6 0 0-16,-3 2 0 0,0-2 0 0,3 0 0 15,-1 0 0-15,1 0 0 0,0 0 0 0,6 0 0 16,-3 0 0-16,3 0 0 0,0 0 0 0,-1 0 0 16,4 0 0-16,3 0 0 0,0 0 0 0,0 0 0 0,-4 0 0 0,4 0 0 15,-3 0 0-15,3 3 0 0,0-3 0 0,-1 2 0 16,1 1 0-16,0-3 0 0,-3 3 0 0,5-3-10 15,-2 0 10-15,-3 0-8 0,3 0 8 0,-3 0 0 16,0-3 0-16,-1 3 0 0,4 0 0 0,-3 0 0 16,0 0 0-16,0 0 0 0,-1 0 0 0,1 0 0 15,-3 0 0-15,3 0 0 0,0-3 0 0,-1 3 0 16,-2 0 0-16,6-2 0 0,-3 2 0 0,0-3 0 16,0 3 0-16,-1 0 0 0,1 0 0 0,0 0 0 0,-3 0 0 15,3 0 0-15,-4 0 0 0,1 0 0 0,3 3 0 16,-6-3 0-16,0 2 0 0,0-2 0 0,2 0 0 0,1 0 0 15,-3 0 0-15,3 0 0 0,-3 0 0 0,3 0 0 16,-6 0 0-16,-1 0 0 16,-2 0 0-16,3-2 0 0,0 2 0 0,0-3 0 0,0 1 0 15,-3-1 0-15,0 3 0 0,3-3 0 0,-3 1 0 0,-4-1 0 16,1 0 0-16,0 1 0 0,3-1 0 0,0 0 0 16,-3 3 0-16,0-2 11 0,3-1-11 0,3 3 12 15,-6-3-12-15,0 3 0 0,0 0 0 0,-3 0-11 16,5 0 11-16,-5 0 0 0,-6 0 0 0,0 0 0 15,0 0 8-15,0 0 1 0,0 0 0 0,0 0 0 16,0 0-9-16,0 0 0 0,0 0 0 0,0 0 0 16,0 0 0-16,0 0 0 0,0 0 0 0,0 0 0 15,0 0 8-15,0 0-8 0,0 0 8 0,0 0-8 16,0 0 0-16,0 0 0 0,0 0 8 0,0 0-8 0,6 3 0 16,-6-3 0-16,0 0 0 0,0 0 0 0,0 0 0 0,0 0 0 15,0 0 0-15,0 0 0 0,0 0 0 0,0 0 0 16,0 0 0-16,0 0 0 0,0 0-10 0,-6 0-4 15,6 0-1-15,0 0 0 16,0 0-97-16,0 0-19 0,0 0-4 0</inkml:trace>
  <inkml:trace contextRef="#ctx0" brushRef="#br0" timeOffset="19283.9503">6235 9573 896 0,'0'0'20'0,"0"0"4"0,-6 2 0 0,0-2 1 15,0 0-25-15,0 3 0 0,0-3 0 0,0 0 0 16,6 0 26-16,-6 3 0 0,3-3 0 0,-3 0 0 0,0 0 24 16,0 2 5-16,0 1 1 0,0 0 0 0,3-3 6 15,-3 0 2-15,6 0 0 0,-3 2 0 0,-2 1 15 0,2 2 3 16,0 0 1-16,3-5 0 0,0 0 1 0,-3 3 1 15,0 2 0-15,3-5 0 0,0 0-52 0,0 0-10 16,-3 8-3-16,0-2 0 0,3-6 4 0,0 0 0 16,-3 7 0-16,0-1 0 0,3-6 1 0,0 0 1 15,0 0 0-15,0 0 0 0,0 0-6 0,0 8-2 16,0-8 0-16,0 0 0 0,0 0 2 0,0 0 0 16,0 0 0-16,0 0 0 0,0 0-8 0,0 0 0 15,0 0-1-15,0 0 0 0,0 0 1 0,0 0 1 16,0 0 0-16,0 0 0 0,0 0-4 0,0 0-1 15,0 0 0-15,0 0 0 0,0 0 10 0,0 0 2 0,0 0 0 16,0 0 0-16,0 0 9 0,0 0 3 0,0 0 0 0,0 0 0 16,0 0-17-16,0 0-3 0,0 0-1 0,0 0 0 15,0 0 1-15,0 0 1 0,0 0 0 0,0 0 0 16,0 0 22-16,0 0 4 0,0 0 1 0,0 0 0 16,0 0-40-16,0 0-8 0,0 0-2 0,0 0 0 15,0 0 10-15,0 0 14 0,-6 2-3 0,6-2-1 16,0 0-10-16,0 0 0 0,-3 0 9 0,3 0-9 15,0 0 11-15,0 0-3 0,-3 0 0 0,3 0 0 16,0 0 4-16,0 0 1 0,-6 3 0 0,6-3 0 16,-3 0-1-16,3 0-1 0,0 0 0 0,0 0 0 15,-3 0-11-15,3 0 0 0,0 0 0 0,0 0 0 16,0 0 8-16,0 0 8 0,0 0 3 0,0 0 0 16,0 0-6-16,0 0-1 0,0 0 0 0,0 0 0 15,0 0-4-15,0 0-8 0,0 0 11 0,0 0-11 16,0 0 10-16,0 0-10 0,0 0 8 0,0 0-8 0,0 0 8 15,0 0-8-15,6 8 0 0,3-3 8 0,-9-5-8 16,9 6 0-16,3-4 0 0,-3-2 0 0,2 0 0 0,1 0 0 16,0 0 0-16,3-2 0 0,0 2 0 0,0 0 0 15,0-3 0-15,3 0 0 0,-3 1 0 0,-1-1 0 16,7 0 0-16,-3 1 0 0,3-1 0 0,0 0 0 16,0 1 0-16,-1-1 0 0,1 3 0 0,3-3 0 15,-3 1 0-15,0-4 0 0,0 6 0 0,-1-2 0 16,1-3 0-16,0 2 0 0,0 0 0 0,3 3 0 0,-3-2 0 15,2-1 0-15,1-2 0 0,-3-1 0 0,-3 4 0 0,3 2 0 16,3-6 0-16,-4 4 0 0,1-3 0 0,-3 2 0 16,0 0 0-16,0 1 0 0,-3-4 0 15,3 4 0-15,-4-1 0 0,1 0 0 0,-3 1 0 0,0-1 0 16,0-2 0-16,-3 2 0 0,3 0 0 0,-3 1 0 16,0-1 0-16,-3 1 0 0,6 2 0 0,-6-3 0 15,-1 0 0-15,1 1 0 0,0-1 0 0,0 0 0 16,0 1 0-16,-6 2 0 0,9 0 0 0,-3 0 0 15,3-3 0-15,0 3 0 0,0 0 8 0,0 0-8 16,-3 0 0-16,3-3 0 0,3 3 0 0,-3 0 0 16,0 0 0-16,-1 0 0 0,4 0 0 0,0-5 0 15,-3 5 0-15,0-3 0 0,0 1 0 0,3 2 0 16,3 0 0-16,0-3 0 0,-3 0 0 0,3 3 0 16,2 0 0-16,1-2 0 0,-6-1 0 0,0 1 0 15,3-1 0-15,-3 0 0 0,0 1 0 0,3 2 0 16,-3-6 0-16,-1 4 0 0,1-1 0 0,0 0 0 0,-3-2 0 0,0 2 0 15,3-2 0-15,0 5 0 0,-6-2 0 0,3 2 0 16,0-3 0-16,-3 3 0 0,0-3 0 0,-6 3 10 16,0 0-10-16,6-2 10 0,0 2-10 0,-6 0 8 15,0 0-8-15,0 0 8 0,0 0-8 0,0 0 0 16,0 0 9-16,0 0-9 0,0 0 0 0,0 0 8 16,0 0-8-16,0 0 0 0,0 0 0 0,0 0 0 15,0 0 0-15,0 0 8 0,0 0-8 0,0 0 0 0,0 0 0 16,6 0 0-16,2 0 0 0,-8 0 0 0,0 0 0 0,0 0 8 15,0 0-8-15,0 0 0 0,0 0 0 0,0 0 8 16,0 0-8-16,0 0 0 0,0 0 0 0,0 0 8 16,-5 0-8-16,5 0 0 0,0 0 0 0,0 0 0 15,0 0 0-15,0 0 0 0,0 0 0 0,0 0-977 16,8 0-198-16</inkml:trace>
  <inkml:trace contextRef="#ctx0" brushRef="#br0" timeOffset="33081.8018">6151 10581 424 0,'0'0'9'0,"0"0"3"0,0 0 0 0,-3 0 0 16,-2 2-12-16,5-2 0 0,-3 0 0 0,-3-2 0 0,0 2 19 0,6 0 1 15,-6 0 1-15,3 0 0 0,-3-3 23 0,6 3 4 16,0 0 0-16,0 0 1 0,-3 3 2 0,-3-1 0 16,6-2 0-16,0 0 0 0,0 0 21 0,0 0 4 15,0 0 0-15,0 0 1 0,0 0 26 0,0 0 5 16,0 0 0-16,0 0 1 0,0 0-21 0,0 0-5 15,0 0-1-15,0 0 0 0,0 0-18 0,0 0-4 16,0 0-1-16,0 0 0 0,0 0-10 0,0 0-1 16,0 0-1-16,0 0 0 0,0 0 7 0,0 0 2 0,-3-5 0 15,3 5 0-15,0-3-11 0,-3 1-1 0,-3-1-1 0,3 0 0 16,-3 1-3-16,3-1-1 0,3 3 0 0,-3-2 0 16,-3 2-3-16,3 0 0 0,3 0 0 0,-6 0 0 15,6 0-12-15,-3 0-4 0,-3 0 0 0,6 0 0 16,0 0-4-16,-3 2-2 0,-3 1 0 0,6-3 0 15,0 0-14-15,0 0 11 0,-6 0-11 0,3 2 10 16,0-2-10-16,3 0 10 0,0 0-10 0,0 0 10 16,-3 3-2-16,3-3-8 0,0 0 12 0,0 0-4 15,0 0 1-15,0 0 0 0,0 0 0 0,0 0 0 16,0 0 3-16,0 0 0 0,0 0 0 0,0 0 0 16,0 0-12-16,0 0 10 0,0 0-10 0,0 0 10 15,0 0-10-15,0 0 0 0,0 0 0 0,0 8 0 16,0-8 8-16,0 0-8 0,0 0 0 0,0 0 8 15,0 0-8-15,0 0 0 0,0 0 0 0,0 0 8 16,3 5-8-16,-3-5 0 0,0 0 0 0,0 0 0 0,0 0 0 16,0 0 0-16,6 6 0 0,-6-6 0 0,0 0 0 15,0 0 0-15,0 0 0 0,0 0 0 0,0 0 0 0,0 0 0 16,0 0 8-16,0 0-8 0,0 0 8 0,0 0-8 16,0 0 12-16,0 0-4 0,0 0-8 0,0 0 8 15,0 0-8-15,0 0 8 0,0 0-8 0,9 2 10 16,-9-2-10-16,0 0 10 0,6 0-10 0,-6 0 0 15,0 0 9-15,0 0-9 0,0 0 8 0,9 0-8 16,0 0 8-16,-9 0-8 0,6 3 8 0,0-3-8 16,3 3 10-16,-3-3-10 0,0 0 11 0,0 0-11 15,3 0 12-15,-3 0-12 0,3 0 10 0,0 2-10 0,-1-2 8 16,-2 0-8-16,0 0 8 0,3 0-8 0,0 0 0 0,0 0 8 16,0 0-8-16,0-2 0 15,0 2 0-15,0 2 8 0,0-2-8 0,3 0 8 0,-3 0-8 0,0 0 8 16,2 0-8-16,-2 0 0 0,0 0 0 0,3 0 8 15,0 0-8-15,0 3 0 0,0-3 0 0,0 0 0 16,3 3 9-16,0-1-9 0,-3 1 10 0,-1-3-10 16,4 2 0-16,-3-2 0 0,0 3 0 0,0 0 0 15,-3-3 8-15,6 2-8 0,-3 1 0 0,0 0 0 16,-3-3 8-16,2 2-8 0,1-2 0 0,0 3 0 16,0-3 0-16,0 0 0 0,0 0 0 0,0 0 0 15,0 0 0-15,3 0 8 0,-6 0-8 0,6 0 0 0,-4 3 0 16,4-3 0-16,0 2 0 0,0 1 0 0,-3-3 0 15,0 0 0-15,0 0 0 0,3 3 0 0,-3-3 8 0,-1 2-8 16,4-2 0-16,0 0 0 0,0 3 0 0,0-3 0 16,-3 2 0-16,3-2 0 0,0 0 0 0,-3 0 0 15,2 0 0-15,-2 0 0 0,0 0 0 0,0 0 0 16,0 0 0-16,0 0 0 0,0-2 0 0,0 2 0 16,0 2 0-16,-3-2 0 0,3-2 0 0,-1 2 0 15,1-3 0-15,0 3 0 0,-3 0 0 0,3-2 0 16,3-1 0-16,-3 3 0 0,0 0 0 0,0-3 0 15,0 3 0-15,0-2 0 0,2-1 0 0,-2 3 0 16,-6-3 0-16,6 3 0 0,3 0 0 0,-3-2 0 16,-3 2 0-16,0-3 0 0,3 0 0 0,0 3 0 0,3-2 0 0,-7 2 0 15,1-3 0-15,0 0 0 0,6 3 0 16,0-2 0-16,-3 2 0 0,-3-3 0 0,3 3 0 16,3 0 0-16,-3-2 0 0,0 2 0 0,-4 2 0 0,4-2 0 15,0 0 0-15,0 0 8 0,0 0-8 0,0 0 0 16,0 0 0-16,0 0 0 0,0 0 0 0,0-2 0 15,0 2 0-15,2 0 0 0,-2 0 0 0,0 0 0 16,-3 0 0-16,3 0 0 0,3-3 0 0,0 0 0 16,-3 1 0-16,-3 2 0 0,0-3 0 0,2 3 0 15,1-3 8-15,-3 3 0 0,0-2-8 0,0 2 12 16,6-3-12-16,-6 3 0 0,3 0-9 0,-3 0 9 16,0 0 0-16,3 0 0 0,-3 0 0 0,0 0 0 15,-1 0 0-15,1 0 0 0,0 0 0 0,0 0 10 16,0 0-10-16,0 0 0 0,0 0 0 0,-3-3 0 15,3 1 0-15,3 2 0 0,-6-3 0 0,3 3 0 0,0-3 0 0,3 3 0 16,-4 0 0-16,1-2 0 0,3 2 0 0,-3 0 0 16,3-3 0-16,-3 3 0 0,0 0 0 0,3 0 0 15,0 0 0-15,0-3 0 0,-3 3 0 0,0 0 0 16,2 0 0-16,-2-2 0 0,6 2 0 0,-3-3 0 16,-3 1 0-16,3 2 0 0,-3 0 0 0,-9 0 0 15,6-3 0-15,3 0 0 0,0 1 0 0,-3-1 0 16,3 0 0-16,-9 3 8 0,0 0-8 0,6 0 8 15,3-2-8-15,-9 2 8 0,0 0-8 0,8 0 12 16,1 0-12-16,-3 0 12 0,-6 0-4 0,0 0-8 0,0 0 12 16,6 2-4-16,-6-2-8 0,0 0 10 0,0 0-10 0,0 0 10 15,0 0-10-15,6 3 0 0,-6-3 0 16,0 0 0-16,0 0 0 0,0 0 0 16,0 0 0-16,0 0 8 0,0 0-24 0,0 0-6 0,0 0-1 0,0 0-997 15,0 0-199 1</inkml:trace>
  <inkml:trace contextRef="#ctx0" brushRef="#br0" timeOffset="43967.2908">6166 11446 768 0,'0'0'21'0,"0"0"7"0,0 0-28 0,0 0 0 0,0 0 0 0,0 0 0 16,0 0 45-16,0 0 4 0,0 0 1 0,0 0 0 15,0 0 8-15,0 0 2 0,0 0 0 0,0 0 0 16,0 0 2-16,0 0 1 0,-6-3 0 0,6 3 0 16,0 0 4-16,0 0 1 0,-3-2 0 0,3 2 0 15,0 0-12-15,0 0-1 0,0 0-1 0,0 0 0 16,0 0 4-16,0 0 1 0,0 0 0 0,0 0 0 16,0 0 3-16,0 0 1 0,0 0 0 0,0 0 0 15,0 0-11-15,0 0-3 0,0 0 0 0,0 0 0 16,0 0-14-16,0 0-3 0,0 0-1 0,0 0 0 15,0 0-6-15,0 0-1 0,0 0 0 0,0 0 0 16,0 0 4-16,0 0 0 0,0 0 0 0,0 0 0 0,0 0-16 16,0 0-2-16,0 0-1 0,0 0 0 0,0 0 3 15,0 0 1-15,0 0 0 0,0 0 0 0,0 0-13 0,0 0 11 16,0 0-11-16,0 0 10 0,0 0-10 0,0 0 0 16,0 0 0-16,0 0 0 0,0 0 0 0,0 0 0 15,0 0 0-15,0 0 0 0,0 0 0 0,0 0 0 16,0 0 0-16,0 0 0 0,0 0 0 0,0 0 0 15,0 0 9-15,0 0-9 0,9 0 11 0,-9 0-3 16,6-3 0-16,0 0 0 0,3 1 2 0,-3 2 0 16,3 0 0-16,0 0 0 0,-3 0-10 0,3 0 0 15,0 0 0-15,3 0 8 0,-3 0 5 0,3-3 1 16,-4 3 0-16,1 0 0 0,0 0-14 0,0 0 0 0,3 0 0 0,0-3 0 16,3 1 0-16,-3-1 0 0,0 3 0 0,3-3 0 15,2 1 9-15,-2-1-1 0,0 3 0 0,0-3 0 16,3 1-8-16,-3-1-9 0,3 1 9 0,-3 2-13 15,0-3 13-15,2 0 0 0,1 3 0 0,-3-2 0 16,0-1 0-16,3 3 0 0,3-3 0 0,-3 1 0 16,-4-1 0-16,1 0 0 0,0 1 0 0,3-1 0 15,-3 0 0-15,0 3 0 0,-3-2 0 0,3-1 0 16,-1 1 0-16,1-4 10 0,0 4-10 0,0-1 8 16,0 0-8-16,-3 1 0 0,3-1 0 0,-3 3 0 15,0-3 0-15,0 1 0 0,-1 2 0 0,1-3 0 16,-3 0 0-16,3 1 0 0,0 2 0 0,-3-3 8 0,0 0-8 15,3-2 0-15,-3 5 0 0,0-5 8 0,3 2-8 16,0 1 0-16,-7-1 0 0,7 0 0 0,0 1 0 0,-3-1 8 16,0 0-8-16,0 1 0 0,0 2 0 0,3 0 8 15,3-3-8-15,-3 3 0 0,-3-3 8 0,0 3-8 16,5-2 8-16,1 2-8 0,-6-3 0 0,0 0 0 16,0 1 0-16,0-1 0 0,9 1 0 0,-6 2 0 15,-3-3 8-15,3 0-8 0,0 1 0 0,-4-1 0 16,4-2 0-16,-3 2 0 0,6 0 0 0,-3 1 0 15,0-1 0-15,-3-2 0 0,3 2 0 0,0 1 0 16,3 2 0-16,-3-3 0 0,2-2 0 0,-2 5 0 0,3-3 0 16,0 3 0-16,0-3 0 0,0 1 8 0,0 2-8 0,3-3 0 15,-4 3 8-15,1-3-8 16,0 3 0-16,3-2 8 0,-3-1-8 0,0 3 0 16,-6-3 0-16,3 1 0 0,0-1 0 0,0-2 0 0,-4 2 0 0,4-2 0 15,-3 2 0-15,3 1 0 0,-3-1 0 0,3-2 0 16,0 2 0-16,0 0 0 0,0 3 0 0,0-2 0 15,0-4 0-15,-1 4 0 0,1 2 0 0,-3-3 0 16,3 0 0-16,-3 1 8 0,3 2-8 0,-3-3 0 16,0 3 0-16,3 0 0 0,-6 0 8 0,3-2-8 15,0 2 0-15,0-3 0 0,-3 3 0 0,5 0 0 16,-5-3 0-16,3 3 0 0,0 0 8 0,-3-2-8 16,3 2 0-16,-3 0 0 0,3-3 0 0,0 3 8 15,-6-3-8-15,3 1 0 0,3 2 0 0,3 0 0 16,0 0 0-16,-3-3 0 0,-4 3 0 0,4-3 0 0,6 3 0 15,-6 0 0-15,-3-2 0 0,3-1 8 0,3 3-8 16,0-3 0-16,0 3 0 0,0-2 0 0,-6-1 0 0,3 3 0 16,0-2 0-16,-9 2 0 0,8-3 0 0,1 0 0 15,3 3 0-15,-3-2 0 0,3-1 0 16,-3 3 0-16,0-5 0 0,-3 5 0 0,6 0 0 0,-6-3 0 16,-6 3 8-16,9-3-8 0,-3 1 0 0,3 2 0 15,-9 0 0-15,3-3 0 0,6 0 8 0,-4 1-8 16,1 2 0-16,0-3 8 0,-6 3-8 0,6 0 0 15,3-3 0-15,-9 3 0 0,0 0 8 0,6 0-8 16,0 0 0-16,0 0 8 0,3 0 0 0,-9 0 0 0,0 0 0 16,6 0 0-16,6 0-8 0,-3 0 12 0,-9 0-12 15,0 0 12-15,0 0-12 0,9 3 0 0,6 0 0 0,-6-1 0 16,-3-2 0-16,5 3 0 0,1-3 8 0,0 0-8 16,-3 0 0-16,0 0 0 0,6 0 0 0,-3 0 0 15,3 0 0-15,-3-3 0 0,-6 3 0 0,6 0 0 16,5 0-9-16,-5 3-1 0,-12-3 0 0,0 0-924 15,3 3-185-15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31:24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13444 5149 1105 0,'0'0'24'0,"0"0"4"0,0 0 2 0,0-8 2 0,3 0-32 0,-3 0 0 16,0 3 0-16,0 5 0 0,0-8 58 0,-3 0 5 16,3-3 1-16,0 1 0 0,-3 2-2 0,0 0 0 0,0-3 0 0,-3 1 0 15,3 2-10-15,-6-3-3 0,3 1 0 0,0 2 0 16,0 0-8-16,-3 2-1 0,1-2-1 0,-1 0 0 15,0 3-20-15,-3 0-4 0,0-3-1 0,-3 3 0 16,-3 2-5-16,3 0-1 0,0-2 0 0,-6 2 0 16,1 3 0-16,-1 0 0 0,3 0 0 0,-3 3 0 15,0 0-8-15,0-1 8 0,1 1-8 0,-1 2 8 16,0 1 0-16,-3-1-8 0,3 0 12 0,3 3-4 16,1 0 4-16,-1 0 1 0,0 0 0 0,0 3 0 15,0 4-4-15,3-4-1 0,0 2 0 0,-2 0 0 16,-1 3 0-16,0 3 0 0,0-3 0 0,0 2 0 15,0-2-8-15,0 3 8 0,0 2-8 0,1 3 8 16,2-3 4-16,-3 3 0 0,0 2 0 0,3 0 0 16,0 4-12-16,3-1 0 0,0 0-12 0,4 0 12 15,-1 0-8-15,3 0 8 0,-3-2 0 0,6 2 0 0,0-3 0 16,3 1 0-16,0 2-9 0,3-3 9 0,0 1 0 0,0-1 0 16,3-2 0-16,0 2 0 0,6 1 0 0,-4 2 0 15,4 0 0-15,6-3 0 0,0 1 0 0,0 2-12 16,3 0 12-16,0-2-13 0,5-1 13 0,-2 1-11 15,3-4 11-15,0-2-10 0,0-2 10 0,2 2 0 16,1-8 0-16,3 3 0 0,-3 0-8 0,2-3 0 16,1-2 0-16,3 0 0 0,0-6 8 0,-1 0 0 15,-2 0 0-15,3-2-8 0,-4-3 8 0,-2 0 0 16,0-3 0-16,-3-2 0 0,3 0 0 0,-1 0 0 16,-2-3 0-16,0-3 0 0,-3-2 24 0,-1 0 1 15,1-3 0-15,-3-3 0 0,0 1 17 0,-3-6 3 16,0 0 1-16,0 0 0 0,-7-2 5 0,4-1 1 15,0 1 0-15,-3-3 0 0,3 0-22 0,-3 2-4 0,-3 1-1 16,0-1 0-16,0 1-13 0,-3-3-4 0,0 0 0 0,0-3 0 16,-3 5-8-16,0 1 8 0,-3-1-8 0,-3-4 8 15,0-1-8-15,0-2 12 0,-6 4-12 0,0 1 12 16,-3-2-12-16,3 2 10 0,-6-3-10 0,0 3 10 16,-6 0-10-16,0-3 0 0,-2 3 0 0,2 0 0 15,-6 2 8-15,3 1-8 0,3 2 0 0,-2 0 8 16,2 6-41-16,-3 2-9 0,6 2-2 0,-3 4 0 15,3 5-16-15,1 5-3 0,2 2-1 0,-3 3-655 16,3 3-131-16</inkml:trace>
  <inkml:trace contextRef="#ctx0" brushRef="#br0" timeOffset="593.8191">13248 6496 1470 0,'0'0'41'0,"-3"-6"11"0,3 4-42 0,0-4-10 0,0 1 0 0,0 0 0 16,-3-1 75-16,3 1 13 0,0 0 2 0,3 2 1 15,-3 3-41-15,0 0-8 0,0 0-2 0,0-2 0 16,0 2-27-16,0 0-5 0,0 0-8 0,3 13 11 16,0 5-11-16,0 1 8 0,-1 2-8 0,-2 3 8 15,3 0-8-15,0 5 0 0,-3 0 0 0,3 3 0 16,-6 2 0-16,3 3 0 0,3-3 0 0,0 3 0 16,0-5 0-16,0 0 0 0,0-6 0 0,3-4 0 0,-3 4 0 0,6-5 0 15,-3-5 0-15,3-3 0 0,3-2-9 0,0-1 9 16,0-4-12-16,3-1 12 0,-3-5-16 0,5 0 3 15,-2 0 1-15,3-3 0 0,0 1 12 0,0-1 0 16,-3 0 0-16,0 1 0 0,0-1 0 0,-4 6 0 16,-2-1 0-16,3 1 0 0,0 2 0 0,-3 3 0 15,-3 3 0-15,0-3 0 0,3 2 13 0,-3-2-1 16,0 3 0-16,0 0 0 0,-3-1-1 0,0 3-1 16,0 3 0-16,0 0 0 0,0-3-10 0,3-5-11 15,0-2 3-15,-6-6-563 0,6 8-112 16</inkml:trace>
  <inkml:trace contextRef="#ctx0" brushRef="#br0" timeOffset="1109.683">13789 7930 1190 0,'0'0'33'0,"0"0"9"0,6 13-34 0,-3-3-8 0,0-2 0 0,3-2 0 15,0 2 116-15,-6-8 22 0,0 0 4 0,6 0 1 16,-3 0-35-16,-3 0-6 0,6-6-2 0,0 4 0 16,0-4-24-16,-3-2-6 0,3-5-1 0,-3 0 0 0,3 0-25 0,-3-3-4 15,0-3-2-15,3-2 0 16,0-5-22-16,-3-3-5 0,3-3-1 0,-3 0 0 15,2-2-10-15,-2-1 10 0,3-2-10 0,-3-2 10 0,0-1-2 0,0 3 0 16,0 0 0-16,3 0 0 0,-3 2 7 0,0 4 1 16,0-4 0-16,0 3 0 0,-3 6-8 0,0 0 0 15,3 2-8-15,-3 3 12 0,0 2-2 0,3 1-1 16,-3 4 0-16,0 4 0 0,0-1-9 0,3 3 10 16,-3 8-10-16,3-2 10 0,-3 2-10 0,0 0 0 15,6 5 0-15,0 0 0 0,3 3-9 0,0 3 9 0,-6 7-12 16,3 1 12-16,3 7-9 0,-6 1 9 0,6-1 0 0,-3 3-9 15,0-2 9-15,-1 2 0 0,4 2 0 0,0-1 0 16,0 1 0-16,-3-4 0 0,0 2 0 0,0 0 0 16,3 5 0-16,-6-5 0 0,6-5 0 0,-3 0 0 15,-3 3 0-15,6-1 0 0,-6 0 0 0,3-2 0 16,0-3 0-16,0 1 0 0,-3 1 0 0,3-1 8 16,-3-7-24-16,0 1-4 0,0 0 0 0,2-3-1 15,-2 1-29 1,0-6-6-16,-3 0 0 0,3-3-1 15,-3-5-35-15,0 0-6 0,0 0-2 0,0 0-828 0</inkml:trace>
  <inkml:trace contextRef="#ctx0" brushRef="#br0" timeOffset="1890.8315">13763 7554 1530 0,'0'29'33'0,"0"-29"7"0,0 0 2 0,0 0 2 0,0 0-36 0,0 0-8 16,5 5 0-16,-5-5 0 0,3 11 46 0,6-6 7 15,0-5 2-15,0 0 0 0,0 0-18 0,3 0-3 16,0-3-1-16,3 1 0 0,0-1-13 0,-3-2-4 16,5 0 0-16,1-6 0 0,0 3-16 0,0 0 10 15,0 0-10-15,-3 3 8 0,3 2-8 0,-3-2 0 16,2 0 0-16,-2-1 0 0,0-2 0 0,0-2 0 16,0 2 0-16,0 0-11 15,-6 3-23-15,3-1-5 0,0-2-1 0,-1 1 0 16,1-1-32-16,-3-3-8 0,3 0 0 0,0 1-1 15,-3-3-43-15,-3 2-9 0,3 0-2 0,0 1 0 16,-3-1 71-16,3-2 13 0,-3 0 3 0,-3 0 1 0,3 5 62 0,-3 0 12 0,3 2 2 0,-6 6 1 16,0 0 86-16,0 0 18 0,3-2 3 0,-3 2 1 15,0 0-33-15,0 0-6 0,0 8-2 0,3 0 0 16,-1-3-34-16,1 6-7 0,-3-1-2 0,3 3 0 16,-3 1-10-16,0 4-1 0,0-2-1 0,0 3 0 15,3 2-2-15,-3 0 0 0,0 0 0 0,0 3 0 16,0-3-9-16,0 5-3 0,0 6 0 0,-3-3 0 15,3 0-14-15,-3 1-3 0,0-4-1 0,1 0 0 16,-1 1-2-16,3-3-8 0,0-6 12 0,0 1-4 16,0-1-8-16,0-2 0 0,0-5 9 0,0-1-9 15,0-2 8-15,0-2-8 0,0-6 10 0,0 0-10 16,0 0 14-16,0 0-3 0,0 0-1 0,0 0 0 16,0-8 8-16,3-6 2 0,-1 1 0 0,1-3 0 15,0 0-9-15,-3-5-2 0,3-5 0 0,0 2 0 16,0 0-1-16,-3-2 0 0,0-6 0 0,3 0 0 15,-3 6-8-15,0-3 12 0,0 0-12 0,0-1 12 0,0 4-12 0,0-1 0 16,0-2 9-16,0 6-9 0,0-1 0 0,0 5 0 16,0 3 0-16,3 6 0 0,0-3 0 0,0 5 0 15,-3-3 0-15,3 8-8 0,-3 3-5 0,6 0-1 16,0-2 0-16,0-1 0 0,6 6-8 0,-3 2-2 16,3 6 0-16,0 4 0 0,3 7 6 0,-3-1 1 15,-1 3 0-15,4-1 0 0,-3 1 17 0,0 3-12 16,3-1 12-16,-3 1-10 0,0-1 10 0,0 1 0 0,3-4 0 15,-3 1 0-15,2-3 0 0,1-2 0 0,0-1 0 0,-3-2 0 16,3-3 20-16,-6-5 0 0,3-5 0 0,0 0 0 16,-3-3 25-16,0 0 5 0,0-3 1 0,-1-2 0 15,-2-8-2-15,3 2 0 0,-3-2 0 0,0 0 0 16,-3-3-6-16,0-3-2 0,0 1 0 0,0-1 0 16,-3-2-21-16,0 2-5 0,0-4-1 0,0-1 0 15,-3 3-14-15,3-3 0 0,0 3 0 0,-3-3 0 16,3 3-10-16,-3-3-8 0,0 3-2 0,3 2 0 15,0-2-40-15,0 2-8 16,0 1-1-16,0 2-1 0,0 5-124 0,0 1-25 0,3-6-5 0</inkml:trace>
  <inkml:trace contextRef="#ctx0" brushRef="#br0" timeOffset="2109.7891">14822 7202 1551 0,'-3'56'34'0,"0"-33"7"0,3 1 2 0,-3 3 1 0,6-4-36 0,-3 4-8 16,0-1 0-16,6-2 0 0,-6-3 68 0,3 0 11 15,0-2 2-15,0 2 1 0,3 0-30 0,-3 3-5 16,3-5-2-16,-3 2 0 0,3 0-29 0,-3 0-7 16,3 0-1-16,-3-2 0 0,3 2-18 0,0-5-4 15,0-6-1-15,0-4 0 16,0 4-43-16,-3-2-9 0,-3-8-1 0,6 8-479 15,-4-8-95-15</inkml:trace>
  <inkml:trace contextRef="#ctx0" brushRef="#br0" timeOffset="2437.9417">14706 7265 1437 0,'-6'-55'40'0,"6"47"10"0,-6 13-40 0,6-5-10 0,0 0 0 0,0-8 0 15,0 0 95-15,0-2 17 0,3-1 3 0,3 3 1 16,0-2-33-16,0-1-7 0,3 3 0 0,3 3-1 16,3 0-48-16,0 2-10 0,2 0-1 0,4 6-1 15,0 0-15-15,3-1 0 0,3 4 0 0,0-1 0 16,-1 5 0-16,4 1 0 0,3 0 0 0,-6 2 0 16,-1 0 0-16,4 3 11 0,-6 0-11 0,0 8 10 15,0-1-10-15,-4 1 12 0,-5 0-12 0,3-3 12 16,0 6-3-16,-3-4 0 0,-3-1 0 0,0 1 0 15,-3 1 10-15,-3 0 1 0,0 0 1 0,-6 0 0 0,-6 2 22 16,3 3 4-16,-6-2 1 0,0 2 0 0,0 3 17 16,-6-3 4-16,3-3 1 0,-6 1 0 0,0 2-30 0,0-3-7 15,-2 3-1-15,-1-5 0 0,0 0-22 0,-3-3-10 16,-3-2 8-16,4 2-844 16,-4-5-168-16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37:19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5255 9393 716 0,'0'0'16'0,"0"0"3"0,0 0 1 0,0 0 0 0,-5-3-20 0,2 3 0 16,3 0 0-16,-6-3 0 0,0 3 52 0,0-2 6 16,3 2 2-16,3 0 0 0,-6 0-6 0,3-3-1 15,-3 0 0-15,6 3 0 0,0 0-11 0,0 0-2 0,0 0-1 0,0 0 0 16,0 0 13-16,0 0 4 0,0 0 0 0,0 0 0 15,0 0-2-15,0 0 0 0,0 0 0 0,-3 0 0 16,3 0-5-16,0 0-1 0,0 0 0 0,0 0 0 16,0 0-14-16,0 0-3 0,0 0-1 0,3-5 0 15,-3 5-9-15,0-5-1 0,0 5-1 0,6-3 0 16,0-2-7-16,0 2-2 0,3 3 0 0,-3-2 0 16,3 2 1-16,-1-3 0 0,-2 3 0 0,3 0 0 15,0-3 1-15,0 3 0 0,-3-2 0 0,3 2 0 16,3-3-12-16,0 6 8 0,-3-3-8 0,-9 0 8 15,9 0 0-15,3 2 0 0,0-2 0 0,-4 0 0 16,4 3-8-16,-3-3 0 0,0 3 0 0,0-1 0 16,3-2 0-16,-3 3 0 0,0 0 0 0,0-1 0 15,3 1 0-15,-3 0 0 0,0 2 8 0,0-3-8 16,-3 1 0-16,2 0-14 0,1-1 3 0,0 1 1 0,-3 2 19 0,3-2 4 16,-3-3 1-16,3 3 0 0,0 2-6 0,-3-2-8 15,6-1 11-15,-3-2-11 0,0 3 0 0,0-6 0 16,0 6 0-16,0-3 0 0,-1 3 0 0,4-3 8 15,-3 0-8-15,3 0 10 0,-3-3-10 0,3 3 12 16,0-3-12-16,3 3 12 0,-3 0-12 0,0 0 0 16,0 0 0-16,-1 0 0 0,-2 3 0 0,6-3 15 15,-3 0-4-15,3 0-1 0,0 0-10 0,-3 0 0 16,3 0 0-16,0-3 8 0,-4 3-8 0,4 0-11 16,-3 0 3-16,3 0 0 0,3 0 8 0,-6 0 0 15,3 0 0-15,-3 3 0 0,3-3 0 0,-1 0 0 0,1 5 0 16,0-2 0-16,-3-1 0 0,3-2 0 0,-3 0 0 15,3 0 0-15,-3 3 0 0,3 0 0 16,0-3 0-16,-4 2 0 0,4-2 0 0,0 0 0 0,0 3 0 0,-3 0 0 16,3 2 0-16,-3-5 0 0,3 5 0 0,0-2 0 15,-1 2 0-15,1 1 11 0,0-4-3 0,0 1 0 16,0 2-8-16,0-2-11 0,0-1 3 0,0-2 0 16,-1 6 8-16,1-4 11 0,0 4-3 0,-3-4 0 15,0 1-8-15,3 0-11 0,-3-1 3 0,3 1 0 16,-3-1 8-16,3 1 0 0,-1-3 0 0,1 0 0 15,-3 3 0-15,3-3 0 0,0-3 0 0,0 3 0 16,0 3 0-16,0-3 0 0,2-3 0 0,-5 3 0 16,3 3 0-16,0-1 0 0,-3-2 0 0,3 0 0 15,-6 0 0-15,6 0 0 0,-3 0 0 0,5 0 0 16,-2 0 0-16,0 0 0 0,0 3 0 0,3-3 0 16,-3 0 0-16,0-3 8 0,0 3-8 0,0-2 0 0,-1 2 0 15,1-3 0-15,-6 3 0 0,3-3 8 0,3 1-8 0,-3-1 0 16,0 3 0-16,0-2 0 0,0-1 0 0,0 0 0 15,2 1 0-15,1-1 0 0,-6-2 0 16,6 5 0-16,0 0 0 0,0 0 0 0,0 0 0 0,-3 0 0 16,-3-3 0-16,3 0 0 0,5 3 0 0,-5 3 0 15,-3-6 0-15,3 3 0 0,3 3 0 0,-3-3 0 16,0-3 0-16,0 3 0 0,3 0 0 0,-3 0 0 16,2 0 0-16,1 0 0 0,-3 0 0 0,0-2 0 15,3 2 0-15,-3-3 8 0,0 0-8 0,0 1 0 0,0-1 0 16,-1 3 0-16,4 0 0 0,-6-2 0 0,0-1 0 0,3 0 0 15,0 1 0-15,0-1 0 0,-3 0 0 0,3 1 8 16,-3-1-8-16,3 3 0 0,-3-3 0 0,-1 1 0 16,1-1 0-16,0 0 0 0,3 3 8 0,-3 0-8 15,0 0 8-15,0-2-8 0,0 2 8 0,-3-3-8 16,3 0 8-16,-3-2-8 0,-6 5 10 0,3 0-10 16,9-2 16-16,-6 2-4 0,-6 0 0 0,0 0 0 15,9-6 14-15,-3 6 2 0,2 0 1 0,-8 0 0 16,0 0-29-16,0 0 8 0,6-5-8 0,-6 5 0 15,0 0 8-15,0 0 0 0,6-3-8 0,-6 3 12 16,0 0-12-16,0 0 0 0,0 0 0 0,0 0 0 16,6 3 0-16,-6-3 0 0,0 0 0 0,0 0 0 15,0 0 0-15,0 0 0 0,0 0 0 0,-6 5 0 16,3 1 0-16,3-6 0 0,0 0 0 0,-9 0 0 16,-2 2 8-16,2 3-8 0,9-5 11 0,-9 0-11 0,0 0 12 15,-3 0-4-15,0 0 0 0,0 0-8 0,-3 0 12 16,3 0-12-16,-3 0 12 0,-2 3-12 0,2 0 8 0,0-3-8 15,-3 2 0-15,0-2 0 0,3 3 0 0,-6-3 0 16,3-3 0-16,-2 1 0 0,-1 2 0 0,0-3 0 16,0 0 0-16,0 1 0 0,-6-1 8 0,4 1-8 15,2-1 0-15,-3 0 0 0,3 1 0 0,0 2 0 16,-2 2 0-16,-1-2 0 0,3-2 0 0,-3 2 0 16,3 2 0-16,-3-4 0 0,1 2 0 0,2 2 0 15,-3-4 0-15,0 2 0 0,0 2-10 0,1 1 10 16,-1 0-10-16,-3-1 10 0,0 1-8 0,0-1 8 0,4 4 0 15,-1-4-9-15,0 1 9 0,3 0 0 16,-3 2-9-16,0 0 9 0,4-2 0 0,-1-3-9 16,0 5 9-16,3 1 0 0,-3-1 0 0,3-3 0 0,4-2 0 0,-7 3 0 15,3 0 0-15,0-1 0 0,3-2 0 0,0 3 0 16,-3-6 0-16,3 3 0 0,1 0 0 0,-1 0 0 16,3 0 0-16,0-2 0 0,-6 2 0 0,3-3 0 15,0 0 0-15,3 3 0 0,0 0 0 0,-2 0 0 16,2 0 0-16,-3 0 0 0,0 0 0 0,-3 0 0 15,3 3 0-15,-3-3 0 0,0 0 0 0,4 0 0 16,-4 3 0-16,0-1 0 0,3-4 0 0,0 2 0 16,0 0-8-16,0 2 8 0,0 1 0 0,3 0 0 15,1-6 0-15,-7 3 0 0,3-3 0 0,0 3 0 16,3 0 0-16,-6 0 0 0,3 0 0 0,0 0 9 16,4 0-9-16,-1 6 0 0,-3-4 0 0,0 1 0 0,-3 0 0 15,3-1 0-15,0-2 0 0,-3 3 0 0,1 0 0 16,2-1 0-16,0 1 0 0,0-3 0 0,3 2 0 0,-3 1 0 15,3 2 0-15,0-2 0 0,-3 0 0 16,3-1 0-16,-2-2 0 0,2 3 0 0,0 0 0 0,0-1 0 16,0-2 0-16,0 0 0 0,-3 0 0 0,6-2 0 15,-3 2 0-15,-3-3 0 0,4 0 0 0,2 3 0 16,0 0 0-16,3 0 8 0,-3-2-8 0,0 2 0 16,0-3 0-16,0 3 0 0,6-3 0 0,-3 3 0 15,0 0 0-15,6 0 0 0,0 0 8 0,0 0-8 16,0 0 0-16,0 0 8 0,-3-5-8 0,3 5 10 0,0 0-10 15,0 0 10-15,0 0-10 0,9-3 0 0,0 1 0 0,0-3 8 16,0 2-8-16,6-2 0 0,0-1 0 0,-3 1 0 16,5 2 0-16,-2-5 0 0,3-2 0 0,0 2 0 15,3 3 0-15,0-1 0 0,0 1 0 0,-1-3 0 16,4 3 0-16,-3 0 0 0,3-1 0 0,-3 1 0 16,2 2 0-16,1-2 0 0,0 2 0 0,-3 1-11 15,0-1 11-15,0 0 0 0,2 3 0 0,-2 0 0 16,0 0 0-16,-3-2 0 0,3 2 0 0,-3 0 0 15,-1 5 0-15,1-5 0 0,0 3 0 0,0-3 0 16,0 2 0-16,0 1 0 0,0 0 0 0,0-1 0 16,-1 1 0-16,1 0 0 0,-3-1 0 0,3-2 0 15,-3 0 0-15,3 0 0 0,0 0 0 0,2 0 0 16,-2 3 0-16,3-3 0 0,0-3 0 0,0 3 0 16,0 0 0-16,-4 0 0 0,4 0 0 0,-3 0 0 15,3 0 0-15,0-2 0 0,0 2 0 0,0-3 0 0,-1 3 0 16,1-3 0-16,3 3 0 0,0-2 0 0,0 2 0 0,-1-3 0 15,4 0 0-15,-6 1-8 0,0 2 8 0,3 0 0 16,0-3 8-16,-4 0-8 0,1 3 0 0,0 0 0 16,0 0 0-16,-3 0 0 0,3-2 0 0,-7 2 0 15,4 5 0-15,-3-2 0 0,3-3 0 0,-3 0 0 16,0 0 8-16,-3 0-8 0,3 0 0 0,-1 2 0 16,1-2 0-16,-3 3 0 0,0 0 0 0,3 2 0 15,0-5 0-15,0 0 0 0,-3 3 0 0,3-1 0 16,2 1 0-16,-2 0 0 0,0-1 0 0,0-2 0 15,3 0 0-15,0 3 0 0,0-3 0 0,-3 2 0 16,2 1 0-16,-2-3 0 0,3 0 0 0,-3 0 0 16,-3 0 0-16,0 3 0 0,0-3 0 0,-3 0 0 0,0 0 0 0,-9 0 8 15,0 0-8-15,9 0 0 0,-1-3 0 0,-8 3 8 16,0 0-8-16,0 0 0 0,6 0 0 0,0 0 0 16,-6 0 0-16,0 0-16 0,0 0 4 0,0 0 0 31,0 0-95-31,0 0-19 0,0 0-4 0</inkml:trace>
  <inkml:trace contextRef="#ctx0" brushRef="#br0" timeOffset="1515.586">7836 9607 1148 0,'0'0'25'0,"0"0"6"0,-3-5 1 0,3 5 0 0,0-3-32 0,0-2 0 16,-3 0 0-16,-3 2 0 0,6-2 67 0,-3-1 7 15,6-2 2-15,-3 3 0 0,-3-3-20 0,6 3-3 16,3-3-1-16,0 3 0 0,-3-3-35 0,3 0-7 15,3 2-2-15,0-2 0 0,3 3-8 0,0 0 0 16,-3-3 0-16,3 0 0 0,5 0 0 0,-2 0 0 16,-3 0 0-16,0 3 0 0,3-3 0 0,0 3 0 15,3 2 0-15,3-2 0 0,-4 2 0 0,1 0 0 16,0 3 0-16,3-2 0 0,0 2 0 0,0 0 0 0,0 0 0 0,-4 0 0 16,4 2 0-16,-3 1 0 0,3 0 0 0,0 2 0 15,-3 0-9-15,2 1 9 0,-2-1-12 0,3 3 12 16,-3 0-8-16,3 0 8 0,0 0 0 0,0 0 0 15,-1 0 0-15,4 2-8 0,-3-2 8 0,0 3 0 16,6 2 0-16,-1 0-10 0,-5-2 10 0,6 2-8 16,0 0-1-16,0-2 0 0,-1-3 0 0,1 2 0 15,0 1 9-15,0-3-8 0,3 2 8 0,-1-2-8 16,1-2 8-16,3-1 0 0,-3 3 8 0,2 0-8 16,1-3 0-16,3 3 0 0,0-3 0 0,-1-2-8 15,1 2 8-15,0-2 11 0,-4 0-3 0,7-1 0 16,-3-2-8-16,0 0 0 0,-1-2 0 0,4-1 0 0,0 3 0 15,2 0 0-15,-2-3 0 0,0 1 0 0,-1-1 0 0,-2 0-11 16,3 1 3-16,2-4 0 0,-5 1 8 0,3 0 0 16,3-1 0-16,-1 1 8 0,1 0-8 0,-3 0 9 15,2-1-9-15,1-2 10 16,-3 0-10-16,-1 0 0 0,-2-2-10 0,6 2 10 0,-4-3 0 0,1 1 10 16,0-1 0-16,-3 3 0 0,2-2-10 0,4-1-11 15,-3 3 3-15,-1 0 0 0,-2-2 8 0,3-4 0 16,-1-1 8-16,1 1-8 0,-3-2 12 0,3 3-3 15,-1 0 0-15,4 0 0 0,0 0 4 0,-4-1 1 16,4 1 0-16,-3-3 0 0,-1 0-4 0,-2 3-1 0,3 0 0 16,-1-3 0-16,1 0 1 0,0 0 0 0,2-2 0 15,-2-1 0-15,0 3-10 0,0 0 8 0,-1-2-8 0,1 2 8 16,-3-2-8-16,-1 2 0 0,1 0 9 0,0-3-9 16,0 1 0-16,-1 2 0 0,-5 0 0 0,3 5 0 15,0-2 0-15,-4 3 0 0,1-1 0 16,0 0 0-16,-3 6-14 0,-4 0-7 0,4-3-2 0,-6 5-730 15</inkml:trace>
  <inkml:trace contextRef="#ctx0" brushRef="#br0" timeOffset="2406.3054">12596 8723 862 0,'0'0'24'0,"0"0"6"0,0 0-30 0,-3 8 0 0,0-2 0 0,0 1 0 16,0 1 53-16,-3 3 5 0,3 0 1 0,0-1 0 15,3 3-18-15,-3 3-3 0,0 0-1 0,3 0 0 16,0-3-12-16,0 6-2 0,0-1-1 0,-3-2 0 16,3 3 6-16,0-1 2 0,0 6 0 0,0-5 0 15,3 2-19-15,-6 0-11 0,3-3 12 0,0-2-12 16,0 3 11-16,-3-3-11 0,0 0 10 0,3 2-10 15,-3-5 23-15,3-2-2 0,0-1 0 0,0 1 0 16,0 0 11-16,0-3 1 0,0 0 1 0,0-8 0 0,0 0 5 0,0 0 1 16,0 0 0-16,0 0 0 0,0 0 6 0,6 2 2 15,-6-2 0-15,0 0 0 16,6 0-9-16,3-2-2 0,-6-1 0 0,-3 3 0 0,6-3-24 0,0 1-5 16,0-1 0-16,0-2-8 0,0 2 0 0,0 0 0 15,0 1 0-15,-6 2 0 0,0 0 8 0,0 0-8 16,8-6 0-16,1 4 0 0,0-4 0 0,-9 6 0 15,0 0 0-15,6 0 0 0,3 3-8 0,-9-3 8 16,0 0 0-16,12 3-9 0,-3-1 9 0,0 1 0 16,-9-3 0-16,0 0-8 0,9 5 8 0,0-2 0 0,0 0 0 15,3-1 0-15,-6 1 0 0,-6-3 0 16,9 0 0-16,2 3 0 0,-2-1 0 0,-9-2 0 0,0 0 0 0,9 3 0 16,3 0 0-16,-12-3 0 0,0 0 0 0,9 2 0 15,-3-2 0-15,-6 0 0 0,0 0 0 0,0 0 0 16,0 0 0-16,9 3 8 0,-9-3-8 0,0 0 0 15,0 0 0-15,9-3 0 0,-9 3 0 0,0 0 0 16,6-2 0-16,0-4 9 0,-6 6-9 0,6-5 0 16,3-3 8-16,-6 3-8 0,0-3 0 0,0-3 0 15,0 3 12-15,0-2-12 0,-3-1 12 0,0-2-12 16,0 2 14-16,0 1-4 0,0-4-1 0,0 4 0 16,3-3 2-16,0-3 0 0,-3 3 0 0,3-1 0 15,-3 1-11-15,3 2 8 0,-3 1-8 0,2 2 8 16,1 0-8-16,-3 0 0 0,0 3 0 0,0 0 0 15,0-1-34-15,0 6-2 0,0-5-1 0,0 5-588 16,0-8-118-16</inkml:trace>
  <inkml:trace contextRef="#ctx0" brushRef="#br0" timeOffset="2624.1661">12914 8842 1386 0,'0'0'30'0,"-3"-5"6"0,0 0 2 0,-3 2 2 0,6-2-32 0,0 5-8 16,-6-3 0-16,3 1 0 0,-3-1 51 0,6 3 9 16,0 0 1-16,-6-3 1 0,3 1-51 0,3 2-11 15,0 0 0-15,0 0-476 16,-5-6-95-16</inkml:trace>
  <inkml:trace contextRef="#ctx0" brushRef="#br0" timeOffset="3015.1607">13072 8890 922 0,'0'0'26'0,"0"0"6"0,0 0-32 0,0 0 0 0,-3 3 0 0,-3-1 0 16,0 1 80-16,0 0 9 0,-3-1 3 0,0 1 0 16,0 0-27-16,3-1-5 0,-6 3 0 0,4-2-1 15,-4 2-40-15,0 1-8 0,0-4-2 0,3 4 0 16,-3-1-9-16,3 0 0 0,3 1 0 0,0-1 0 0,0 0 0 16,0-2 0-16,6-3 0 0,0 0 0 0,3 8 0 15,-3-8 0-15,6 5-12 0,0 3 12 0,3-3 0 0,6 0 0 16,-3 6 0-16,3-3 0 0,0 0 0 0,-1 0 8 15,7 0-8-15,-6-3 0 0,3 3 0 0,-3 0 0 16,-3-3 8-16,-3 3-8 0,3 3 0 0,-3-6 8 16,3 3-8-16,-7-3 8 0,-5 3 8 0,3-2 2 15,-3 1 0-15,0 1 0 0,-3 0 2 0,0 0 1 16,-2-2 0-16,-1 2 0 0,0-3-8 0,0 0-1 16,-3-2-1-16,3 2 0 0,-3-2-11 0,3-3 0 0,0 2 0 15,-3-2 0 1,3 3-53-16,3-6-3 0,-3 1-1 0,3-1-621 0</inkml:trace>
  <inkml:trace contextRef="#ctx0" brushRef="#br0" timeOffset="3288.6093">13402 8575 1198 0,'0'0'26'0,"0"8"6"16,0-8 0-16,-3 11 3 0,3-1-35 0,-3 3 0 0,3 3 0 0,-3 0 0 16,0 3 47-16,0-1 2 0,0 1 1 0,3 2 0 15,-2-3-18-15,-1 1-4 0,0 2-1 0,0 0 0 0,3 1-10 0,-3 1-1 0,0-2-1 0,0 3 0 16,0 0-7-16,-3 0 0 0,3 0-8 0,-3 2 12 16,3 1-12-16,-3-4 0 0,3-1 8 0,-3-1-8 15,0 0 0-15,0-3 0 0,3 4 0 0,0-6-10 16,-3-3-5-16,3 3-1 0,0-3 0 0,0 0 0 31,0-2-21-31,3-1-5 0,-6-2-1 0</inkml:trace>
  <inkml:trace contextRef="#ctx0" brushRef="#br0" timeOffset="3554.2613">13152 8951 1321 0,'0'0'28'0,"0"0"7"0,0 0 1 0,3 3 2 0,6-3-30 16,-9 0-8-16,9 5 0 0,3-3 0 0,0 1 70 0,3 2 13 16,0-2 2-16,3 0 1 0,-1-1-8 0,1 1-2 15,0-3 0-15,3 0 0 0,0 0-24 0,0 3-4 16,0-1-2-16,2-2 0 0,-2 3-34 0,3-3-12 15,0 0 9-15,0 0-9 0,-4 0 0 0,4 0 0 16,-6 3 0-16,6-1-619 0,0-2-119 16</inkml:trace>
  <inkml:trace contextRef="#ctx0" brushRef="#br0" timeOffset="4716.7196">14108 8893 1364 0,'0'0'30'0,"0"0"6"0,0 0 2 0,0 0 0 0,-3 5-30 0,0 0-8 16,3 6 0-16,-3-3 0 0,3 5 20 0,-3-2 4 16,3 4 0-16,0 1 0 0,0 0-24 0,-3 5 8 15,3-2-8-15,-3 2 0 0,0 0 0 0,0 0 9 0,-3 1-9 0,3-4 0 16,3-2 28-16,-3 0 0 0,0 0-1 0,0-3 0 16,0 0-6-16,3 0-1 0,-3-2 0 0,3-3 0 15,-3 0 13-15,3 0 3 0,0-8 0 0,0 0 0 31,0 0 9-31,0 0 3 0,0 0 0 0,0 0 0 16,0 0 3-16,0 0 1 0,3-8 0 0,3 3 0 16,-3-3-35-16,0 0-6 0,0-6-2 0,0 4 0 0,-3-3-9 0,6-1 8 15,-3 1-8-15,3 0 8 0,0-3-8 0,0 0 0 0,3 0 0 0,0-2 0 16,0-1 0-16,3 3 0 16,-1 1 0-16,1-1 0 0,0-3 0 0,0 6 0 15,0 0 0-15,0-1 0 0,0 4 0 0,0-1 0 0,0 3-9 0,-3 0 9 0,0 3 0 0,-1 2 0 16,1 1 0-16,0 2 0 0,-3 2-12 0,0 4 4 15,-3-1 8-15,3 0-13 0,-6 3 0 0,3 0 0 16,0 3 0-16,-3-1 0 0,3 4 3 0,-6-1 1 16,3 0 0-16,-3 0 0 0,0-2 9 0,3 2 0 15,-3 0 0-15,0 1 0 0,3-6 0 0,-3 2 0 16,0-2 0-16,3 0 0 0,0-8 0 0,0 8 9 31,0 0-1-31,0-8-8 0,0 0 18 0,0 0-3 16,0 0-1-16,0 0 0 0,0 0-1 0,0 0 0 0,6-3 0 0,0 1 0 0,0-4-1 0,0 1 0 0,-3 0 0 15,6-3 0-15,-3-3 0 0,3 1-1 0,-3-4 0 16,3 4 0-16,0-3-11 0,0-1 0 0,-3 4 0 0,2-4 0 16,1 1 8-16,-3 3 0 0,3-1 0 0,0 1 0 15,-3-4-8-15,3 4-11 0,-6 2 3 0,6 2 0 16,-3-1 8-16,-3 1 11 0,-3 6-3 0,6-2 0 16,0-1-20-16,-6 3-4 0,0 0 0 0,0 0-1 15,6 5-3-15,-6 1-1 0,-3 1 0 16,3 4 0-16,-3 0 4 0,3-1 1 0,0 3 0 0,-3 3 0 15,0 0 8-15,3 0 8 0,3 0-12 0,-3-3 12 16,0 0 0-16,0 1 0 0,3 2 0 0,3-3 0 16,0 0 0-16,0-2-8 0,0 2 8 0,0-5 0 15,3-3 0-15,2 0 0 0,-2 3-8 0,3-2 8 32,-3-4 0-32,3 1 0 0,-3-6 0 0,3 1 0 0,-3-1 8 0,3-2 0 15,0-1-8-15,0 1 12 0,-3 0-4 0,2-6-8 16,-2 3 11-16,0-2-11 0,0-4 10 0,0 4-10 15,0-3 8-15,-3 2-8 0,0-5 8 0,-3 3-8 16,0 0 0-16,0-1 8 0,0-1-8 0,-3 1 8 16,0 4-8-16,-3-3 8 0,3 5-8 0,-3 0 0 0,0 2 0 0,0 1 0 15,0 2 0-15,3 3-9 0,-6-2 9 0,0-1-13 16,3 6-10-16,-3 2-1 0,0 3-1 0,0 3 0 31,-3-3-5-31,0 5-1 0,3 3 0 0,0 2 0 0,1 1 19 0,-1-1 3 0,0-2 1 0,3 3 0 16,0-1 8-16,0 3 0 0,3-5 0 0,0 0 0 15,3-3-8-15,3 0 0 0,0 1 0 0,0-1 0 16,2-5 8-16,1 2 0 0,0-2 0 0,3 0 0 16,0-2 0-16,3-1 0 0,-3-2 0 0,0-3 0 15,3 2 0-15,0-4 0 0,-3-1 0 0,2-2-8 16,1 2-18-16,3-5-3 16,-3 0-1-16,0-2-503 0,-3-1-101 0</inkml:trace>
  <inkml:trace contextRef="#ctx0" brushRef="#br0" timeOffset="4998.0162">15063 8583 903 0,'0'0'20'0,"0"0"4"0,-3 8 0 0,0 0 2 0,3 3-26 0,-3-1 0 15,-3 6 0-15,3 0 0 0,-3 0 76 0,3 2 9 16,-2 3 3-16,2 3 0 0,-6 3-20 0,6-1-3 15,-3 1-1-15,0-4 0 0,0 1-4 0,0 0-2 16,3 3 0-16,-3-1 0 0,3 0-42 0,-3 1-8 16,3-1-8-16,0-4 12 0,0-1-12 0,0 0 0 0,0-3 0 0,3 1 0 15,0-1 12-15,0-2 0 0,-3-2 0 0,3-1 0 16,-3-5-12-16,3 2 0 0,0 1 0 0,0-3 0 16,-3-3-13-16,3-5-2 15,0 0 0-15,0 0 0 16,0 0-46-16,0 0-10 0,0 0-1 0</inkml:trace>
  <inkml:trace contextRef="#ctx0" brushRef="#br0" timeOffset="5904.3418">14908 8895 939 0,'0'0'20'0,"0"0"5"0,0 0 1 0,6 6 1 0,0-4-27 0,-6-2 0 0,3 8 0 0,3 0 0 15,0-3 48-15,3 6 5 0,0-3 1 0,0-3 0 16,0 1 8-16,0-1 2 0,6-3 0 0,-3 4 0 15,0-6-7-15,2 2-1 0,1 1 0 0,0-3 0 16,0-3-27-16,3 1-5 0,-3-4-2 0,0 1 0 0,0 0 1 0,0-3 0 16,-1 0 0-16,-2-3 0 0,3 1-2 0,0-1 0 15,0-2 0-15,-3 0 0 0,-3 0-13 0,3-1-8 16,-3-4 8-16,-3 2-8 0,0 0 9 0,0 0-9 16,-1-2 12-16,-2 4-12 0,0 1 13 0,-3 0-4 15,0 0-1-15,0 2 0 0,0 3 0 16,0 0 0-16,0 3 0 0,0 5 0 0,0 0-8 0,0 0 0 15,-6 5-12-15,3 1 12 0,-2 2-20 0,2-1 3 16,-3 4 1-16,0 5 0 0,0-3 8 0,3 6 8 16,-3-1-12-16,0 3 12 0,0 3 0 0,0-3 0 0,0 3 0 15,0 0 0-15,0 0 0 0,0 2 0 0,0 1 0 0,0-1 0 16,0-5 0-16,0 3 0 0,0 3 8 0,3-6-8 16,0-3 12-16,0 1-3 0,0-1-1 0,0-4 0 15,3-1 13-15,0 0 3 0,0-2 0 0,0-3 0 16,0-1 5-16,0 1 2 0,0-8 0 0,0 0 0 15,0 0 9-15,0 0 3 0,0 0 0 0,3-2 0 16,3-4-7-16,-3 1-2 0,3-3 0 0,0 0 0 16,0-5-19-16,0 2-4 0,3-2-1 0,-3 0 0 15,3-6-10-15,0 4 0 0,0-1 9 0,0 3-9 16,3-1 0-16,0 1 0 0,-3 0 0 0,2 0 0 16,1-1 0-16,0 4 0 0,-3 2-8 0,0 0 8 15,0 0-15-15,-3 5 3 0,3 1 0 0,-3 2 0 16,-3 0-9-16,-3 0-2 0,6 10 0 0,-3-2 0 15,0 0 2-15,3 5 0 0,-6 3 0 0,0 3 0 16,3-1 5-16,-3 1 2 0,0-1 0 0,0 1 0 16,0-1 14-16,3 1 0 0,0-3 0 0,-3 0-9 0,0-3 9 0,3 0-12 15,3 0 12-15,-1-2-12 0,1-3 0 0,-3-3 0 16,3 0 0-16,0-5 0 16,3 3-28-16,0-3-7 0,0-3-1 0,0 3 0 15,6-5-24-15,-6 0-6 0,3 0-1 0,-3-3 0 16,3 2-5-16,0-2 0 0,-4-5-1 0,1 3 0 15,-3-1 42-15,3 0 9 0,-3 1 2 0,-3-1 0 0,0-2 32 0,-3 0 0 16,3 2 0-16,-3 1 0 0,0 2 9 0,-3-3 9 16,0 3 2-16,0-2 0 0,0 4 35 0,0 1 7 15,0 2 2-15,3 3 0 0,0 0-20 0,-6 0-4 0,-3 0-1 16,3 6 0-16,-2 2-26 0,2 5-5 0,0-3 0 16,0 4-8-16,-3-1 12 0,3 3-12 0,3-3 12 15,0 0-12-15,3 3 0 0,0-3 0 16,3 3 0-16,3-3 0 0,0 1 0 0,3-1 0 0,0-3 0 15,-1-2 0-15,1 0 13 0,0 0-4 0,0-5-1 0,0 0 0 16,3-1 7-16,-3-4 1 0,0-1 0 0,3 0 0 16,-6-5 12-16,3 0 4 0,0 0 0 0,-3-2 0 15,0-1 12-15,-3 1 2 0,0-4 1 0,0 1 0 16,-3-3-1-16,-6 3 0 0,3 0 0 0,0 0 0 16,3-3-9-16,-6 3-1 0,3-1-1 0,-3 1 0 15,3 0-27-15,0 5-8 0,0-3 0 0,0 3 0 16,0 3 0-16,3 5-16 0,0 0 2 0,0 0 0 15,0 0-85-15,0 0-17 0,0 0-3 0,0 0-477 16,0 0-96-16</inkml:trace>
  <inkml:trace contextRef="#ctx0" brushRef="#br0" timeOffset="6435.5547">15879 9065 1605 0,'0'0'35'0,"0"0"7"0,-6-6 2 0,3 4 2 0,-3-1-37 0,0 3-9 15,3-3 0-15,-6 3 0 0,-3-2 60 0,3-1 11 16,0 3 1-16,-3 0 1 0,-2 3-41 0,2-1-8 16,3 9-1-16,-3-3-1 0,0 0-22 0,0 2 8 15,3 1-8-15,0 2 0 0,0 0 0 0,3 1 0 16,0-1 0-16,6 0-8 0,-3 0 8 0,3 1 0 0,3-1 0 16,0-3-8-16,3 1 8 0,-3 0-8 0,6-3 8 0,-3-1-8 15,3-1-2-15,0-1 0 0,3-2 0 0,0-3 0 16,0 0 10-16,0 0 0 0,2-6 0 0,-2 1 0 15,0-3 0-15,0-2 0 0,0-1 8 0,3-2-8 16,0-3 11-16,-3 0-3 0,0-5 0 0,3 0 0 16,-4 0-8-16,1-3 8 0,-3-3-8 0,3 1 8 15,-3-1-8-15,3-2 0 0,-6-2 0 16,3 1 0-16,-3 1 0 0,0-2 8 0,3 1-8 0,-6-1 8 16,3-6 10-16,0 5 2 0,0-2 0 0,0-1 0 15,-3 6-29-15,2-3-6 0,-2 6-1 0,0 2 0 16,3 3 26-16,-3 5 5 0,0-3 1 0,3 6 0 15,-3 0-16-15,-3 5 0 0,0 0 0 0,0 3-10 16,0 5 10-16,0 0-8 0,0 0 8 0,0 0-8 16,-3 5-5-16,-3 3-1 0,3 3 0 0,-3 4 0 0,-3 4-2 15,4 5 0-15,-1 2 0 0,-3 6 0 0,3 2 16 16,-3 3-12-16,3 1 12 0,0-1-12 0,3 0 1 0,0 0 1 16,0 0 0-16,3-3 0 0,0 0 10 0,3-2 0 15,3 3 0-15,-3-1 0 0,0-2 0 0,3-3 0 16,3 0 0-16,-3-5 0 0,0-3 0 0,3 0 0 15,-4-5-10-15,4 0 10 0,0-3-12 0,0-2 12 16,0-3-12-16,0-3 12 16,-3 0-117-16,3 0-17 0,-3 1-3 0,-3-4-1 0</inkml:trace>
  <inkml:trace contextRef="#ctx0" brushRef="#br0" timeOffset="29736.0838">8312 8586 777 0,'0'8'16'0,"0"-6"4"0,-3 4 1 0,-3-4 3 0,4-2-24 0,2 0 0 0,-6-2 0 0,0-1 0 15,-3 0 73-15,3 3 11 0,0-2 1 0,0-1 1 16,-3 0-48-16,0 1-10 0,0-4-1 0,0 4-1 16,3-1-2-16,-3 3-1 0,-3 0 0 0,3-2 0 15,0 2 0-15,-2 2 0 0,-4-2 0 0,-3 5 0 16,0 1-3-16,3 2 0 0,6 0 0 0,-3 0 0 16,-3 2-3-16,3 1-1 0,4-1 0 0,-4 4 0 15,-6-1-2-15,3 0-1 0,6 3 0 0,0 0 0 16,-3 0 0-16,3-1 0 0,-3-1 0 0,6 2 0 15,3-6-13-15,-3 3 9 0,-3 3-9 0,3-2 8 16,9 1-8-16,-6-1 0 0,1 4 0 0,-1-2 0 0,0 0 0 16,0 0 0-16,3 0 0 0,0 2 0 0,-3 3 0 0,3-5 0 15,6 0-9-15,0 3 9 0,-4-4 0 0,4 7 0 16,0 12 0-16,3-8 0 0,3-2 0 0,-3-3 9 16,-3-2-9-16,6 2 8 0,3-2 6 0,0 2 1 15,-3 3 0-15,3-3 0 0,2-3 3 16,4-2 1-16,-3 0 0 0,0 0 0 0,-3-3-19 15,3 0 0-15,6 1 8 0,-4-1-8 0,-2 0 0 0,3 3 0 0,0-3 0 16,0 0 0-16,0-2 0 0,-1 0 0 0,1-1 0 0,-3-5-9 16,3 1 9-16,0-6 0 15,0-3 0-15,-1 0 0 0,1 1 0 0,0 2 0 16,-3-3 0-16,3 3 0 0,0 3 13 0,-3-6-1 0,-1-2-1 0,-2-3 0 16,3-5 5-16,0 0 2 0,-3 2 0 0,0-2 0 15,0 5 3-15,0-5 1 0,-4-6 0 0,4 6 0 16,-3 5-8-16,0-5-2 0,-3-6 0 0,3 1 0 15,-6-1 4-15,3 3 1 0,-3-5 0 0,0 0 0 16,0 0 3-16,-3-3 0 0,3 0 0 0,-3 0 0 16,0-2-4-16,0-3 0 0,-6 0 0 0,3 5 0 15,-3 5 0-15,0 1-1 0,-6-3 0 0,3-1 0 16,-3 1-5-16,0-3-1 0,0 3 0 0,0 0 0 16,-3 3-9-16,3-1 12 0,-6 3-12 0,3 0 12 15,-2-2-12-15,-1 5 10 0,0-1-10 0,-3 1 10 16,0 5 12-16,3-5 2 0,-3 5 1 0,0 0 0 15,-2 3 6-15,2 2 1 0,-3 0 0 0,-3 1 0 0,3-1-4 16,-3 3-1-16,1 0 0 0,-1 0 0 0,3 0-7 0,0 3-2 16,-6-1 0-16,9 1 0 15,1 0-18-15,-4-3 8 0,0 2-8 0,3 1 0 0,3 0 0 16,0-3 0-16,3 2-10 0,1 1 10 16,-4 0-44-16,6-1 0 0,6-2-1 0,-3 0-702 15,0 3-140-15</inkml:trace>
  <inkml:trace contextRef="#ctx0" brushRef="#br0" timeOffset="30642.3331">8559 8721 1569 0,'0'-8'34'0,"0"0"7"0,0 3 2 0,0 2 2 0,0 0-36 0,0 3-9 0,3-13 0 0,-3 2 0 16,3-2 48-16,0 0 7 15,0 0 1-15,6-3 1 0,-3-5-13 0,3-3-4 16,0 3 0-16,3-3 0 0,0-5-5 0,0 2-2 16,3-2 0-16,-3 0 0 0,5-3-9 0,-2-2-3 0,3-3 0 0,0 0 0 15,3-3-13-15,0 1-8 0,3-1 8 0,-1-3-8 16,1 4 0-16,3 2 0 0,0-3 0 0,0 0 0 15,2 1 0-15,1-1 0 0,0 0 0 0,0 1 0 16,2-1 0-16,-2 6 0 0,0-1 0 0,0 3-8 16,-1 1 8-16,1 4 0 0,-3 3 0 0,0 3 0 15,3-3-12-15,-4 6-1 0,1 2 0 0,3-3 0 16,-3 6 13-16,2 0-9 0,-2 0 9 0,3 5-8 16,0 0 8-16,-3 0 0 0,-1 0 0 0,4 3-8 15,-3 2 8-15,3 0 0 0,-1 1 0 0,1 2-8 16,6 0 8-16,0 0 0 0,-1 2 0 0,1 1-8 15,3 2 8-15,2 1 0 0,-2-4 0 0,0 4 0 16,2-1 0-16,1 0 0 0,0 1 0 0,2-1 0 0,1-3 0 16,0 1 0-16,2 0 0 0,4-1-8 15,0 1 8-15,-1-3 0 0,4 0 0 0,-16-3 0 16,10-2 0-16,0 0 0 0,5-3 0 0,1-3 0 0,-1 3 0 0,4-5 0 16,3 3 0-16,14-9 0 0,-3 0 0 0,-2-2 0 15,2 0 0-15,-5-3 0 0,-7 1 0 0,4-4 0 16,-1-2 0-16,1 0 0 0,-1-3 0 0,1-2 8 15,-1-3-8-15,1 0 11 0,-4-6 6 0,7 1 2 16,-4-6 0-16,1 3 0 0,-1 0-11 0,1-2-8 0,-7 2 12 16,1-5-12-16,0 2 32 0,-4-2-1 0,1-1 0 0,-4 1 0 15,4 0-18-15,-6 2-3 0,-1 1-1 16,-2 2 0-16,-4 0-9 0,-2 0 0 0,-3 0 9 0,0 0-9 16,-7 0 0-16,1 2 9 0,0 4-9 0,-6 2 0 15,3 0 0-15,-7 5 0 0,-2 3 0 0,0 2-683 16,0 1-131-16</inkml:trace>
  <inkml:trace contextRef="#ctx0" brushRef="#br0" timeOffset="31626.9966">13548 5413 1030 0,'6'-2'29'0,"-3"2"7"0,0 2-36 0,3 4 0 15,-6 2 0-15,3 0 0 0,3 2 24 0,0 6-3 16,-3 5 0-16,3 0 0 0,3-2-3 0,0 2-1 16,0 5 0-16,0 1 0 0,0-3 2 0,-1 2 0 0,1 1 0 0,0-4 0 15,-3-1-4-15,3 1-1 0,0 1 0 0,-3-3 0 16,3-2 2-16,-3-1 0 0,0-2 0 0,0 0 0 15,-3 3 3-15,-3-3 1 0,3-3 0 0,0-5 0 16,0 2 31-16,-3-10 6 0,0 0 2 0,0 0 0 16,0 6-3-16,0-6-1 0,0 0 0 0,0 0 0 15,0-11-17-15,0 1-3 0,-3-1-1 0,0-5 0 16,0-2-7-16,3-1-2 0,-3-5 0 0,-3 3 0 16,6-5-13-16,-3-1-4 0,0 1 0 0,0-3 0 15,3-1-8-15,0-1 0 0,-3 4 0 0,6-2 0 16,3 0 0-16,-3 0 0 0,3 2 0 0,0 4 0 15,3-1 0-15,-3 5 0 0,6 3 0 0,-3 1 8 16,-1 1-8-16,1 4 0 0,-3 4 0 0,3-1 0 0,0 4 0 16,-3 0 0-16,3 1 0 0,0 2 0 15,-3 2-9-15,3 4 9 0,0-1-12 0,-3 3 12 0,0 0 0 16,3 0 0-16,-3 5 0 0,3 0 0 0,-4 6 0 0,4-4 0 16,-3 4 0-16,3 2 0 0,-3 0 11 0,0 3-11 15,0-3 12-15,0 0-12 0,0 3 12 0,0-3-12 16,-3-2 12-16,3-3-12 0,3 2 0 0,-6 1 0 15,3-6 0-15,0 0 0 0,0-2 0 0,0 0-9 16,-3-4 9-16,3 1-12 0,3-2-8 0,-1-4-3 16,-8-2 0-16,9 0 0 0,0-2 4 0,3-1 1 15,-6-2 0-15,3-1 0 0,-3-4 18 0,3-1-10 16,-3-2 10-16,0-3-8 0,-3-2 8 0,0-1 0 16,0-2 8-16,0 5-8 0,-3-2 0 0,0-4 0 15,-3 1 0-15,-3 0 0 0,3 3 11 0,0-4-3 0,-3 4 0 0,3-1 0 16,-3 1-8-16,3 5 8 15,-3-3-8-15,0 5 8 0,0 3-8 0,3 0 0 16,0 3 0-16,-3 2 8 0,0 1-8 0,6 2 0 0,0 0 0 0,-3 10-11 31,-3 1-20-31,6 5-4 0,-3 0-1 0,6 5 0 0,0 3 12 0,0 2 3 0,3 3 0 0,0-2 0 16,3-1 21-16,3 1 0 0,3-4-9 0,0-1 9 16,3-4 0-16,-3-2 0 0,2 0 0 0,-2-3 0 15,0-2 0-15,-3-3 0 0,6-1 11 0,-3-4-11 16,0-3 19-16,-3-5-3 0,0 2-1 0,2-5 0 15,-2 0 23-15,-3-2 5 0,-3-1 1 0,3-2 0 16,-3-3 17-16,-3 0 4 0,0-5 1 0,-3 2 0 16,0 1-3-16,-3-1-1 0,-6 1 0 0,0-3 0 0,0-3-17 15,0 3-3-15,-3 0-1 0,1-1 0 0,-1 4-28 0,-3-1-5 16,3-2-8-16,0 5 11 0,0 0-22 0,-3 1-4 16,3-1-1-16,0 2 0 15,3 1-54-15,1 0-11 0,-1-3-3 0,3 3-612 16,3 0-122-16</inkml:trace>
  <inkml:trace contextRef="#ctx0" brushRef="#br0" timeOffset="31876.8384">14167 4739 1249 0,'0'0'27'0,"0"0"5"0,0 0 2 0,0 8 2 0,0 2-28 0,0 3-8 0,6 3 0 0,-3 3 0 16,0-1 30-16,3 6 5 0,0 0 1 0,3 2 0 15,3 1 4-15,-3 5 2 0,0-1 0 0,6 4 0 16,-6 2-8-16,3-3-2 0,-1 6 0 0,1-3 0 16,0 0-8-16,0 0-3 0,0 0 0 0,-3 0 0 15,0 0 5-15,3-2 1 0,0 2 0 0,3-3 0 16,-3 3-27-16,2-3 0 0,-5 3-9 0,6-7 9 16,-3-1-12-16,-3-5 12 0,0-3-12 0,3 0 12 15,0-8-48-15,-3 3-2 0,-3-3-1 16,-3-2-444-16,3-1-89 0</inkml:trace>
  <inkml:trace contextRef="#ctx0" brushRef="#br0" timeOffset="32111.2384">14206 5284 1663 0,'0'0'36'0,"0"0"8"0,-6 0 2 0,6 0 1 0,0 0-38 0,0 0-9 15,0 0 0-15,3-6 0 0,0 1 75 0,6 0 13 16,-3-3 2-16,6-3 1 0,0 3-19 0,6 0-4 16,-4-2-1-16,7-1 0 0,-3-2-25 0,3 0-5 15,3 0-1-15,-3-1 0 0,-1 1-28 0,1 0-8 16,3 0 0-16,-3-1 0 0,3 7 0 0,-3-4 0 0,-1 3-12 16,1 0-686-16,0 0-137 0</inkml:trace>
  <inkml:trace contextRef="#ctx0" brushRef="#br0" timeOffset="33252.1682">15087 5345 1411 0,'3'15'31'0,"-3"-15"6"0,3 6 2 0,-3-6 1 0,9-3-32 0,0-2-8 0,6 0 0 0,-3-3 0 15,0 0 0-15,2-3 9 0,1 0-9 0,3-4 10 16,-3-1 13-16,0-3 2 0,6-5 1 0,-6 1 0 16,3-1-3-16,-1-3-1 0,-2-2 0 0,0 3 0 15,0-1 2-15,-3 3 1 0,-3-2 0 0,-3 2 0 16,-3 3-5-16,0 3 0 0,0-1-1 0,-6 3 0 15,-3 0 12-15,-3 3 2 0,3 0 1 0,0 2 0 16,0 1 2-16,-6-1 1 0,3 6 0 0,-3-1 0 16,0 6 2-16,1-2 0 0,-1 4 0 0,0 4 0 15,0-1-22-15,0 3-4 0,0 3-1 0,0-1 0 16,0 6-12-16,6 0 0 0,-3 2 0 0,0 4 0 0,3 1 0 0,0 1-8 16,3 3 8-16,0 2 0 0,3-5-10 0,3 2 10 15,0 1-8-15,3-4 8 0,0 1-10 0,6-3 10 16,-3 0-12-16,3 1 12 15,3-1-29-15,0-5 1 0,3-3 0 0,0 0 0 16,-1-2-20-16,4-3-4 0,0 0-1 0,3-6 0 16,-3-2 5-16,3-2 0 0,-1-6 1 15,-2 0 0-15,0-3 14 0,-3-5 2 0,3 0 1 0,-3-2 0 0,-1-3 18 0,-2 0 3 16,-3-3 1-16,3 3 0 0,-6-3 8 0,-3 0-10 16,0-3 10-16,3 1-10 0,-3 0 10 0,-3 2-12 15,-3-3 12-15,3 6-12 0,-3-3 12 0,-3 3-8 16,3 0 8-16,-3 5-8 0,-3 0 8 0,3 0 0 15,-3 3 0-15,0 3 0 0,-3 4-11 0,3-2 11 0,0 8-13 16,0 0 5 0,-3 6-20-16,3 2-4 0,-3-1-1 0,0 7 0 0,4 4 12 0,-1 1 2 0,-3 2 1 15,3 3 0-15,3 0 34 0,0 2 8 0,0 3 0 0,3-5 1 16,3 0 23-16,0 0 4 0,3-3 0 0,0 0 1 16,0-5-25-16,3 0-6 0,-1-6-1 0,1 1 0 15,3-1-4-15,-3-4-1 0,0 2 0 0,3-3 0 16,-3-8-16-16,3 1 0 0,-3-1 0 0,-3-2 0 15,3-1 10-15,0 1 2 0,-3-6 0 0,0 1 0 16,-3-3 0-16,2 2 1 0,1-2 0 0,-3 0 0 16,-3-6-13-16,3 3 0 0,-3-2 0 0,0 2 0 15,-3 3 0-15,3-3 9 0,3 5-9 0,-3-2 8 16,0 2-8-16,0-2 0 0,0 5 0 0,3-2-11 0,-3 2-4 16,0 8-1-16,0 0 0 0,6-3 0 0,-3 0 7 0,-3 3 1 15,0 0 0-15,6 6 0 0,0 4 8 0,0 3 16 16,0 1-4-16,0 4-1 0,0 3-2 0,0 1 0 15,3-1 0-15,-3 0 0 0,0 3-9 16,0-6 8-16,3 3-8 0,-3 1 8 0,0 1-8 0,0-1 8 16,-1 1-8-16,1 1 8 0,0-3 0 0,0 0 0 15,-3-2 0-15,3 2 0 0,0 3-8 0,0-3 0 16,3 3 0-16,-6-3 0 0,6 3 0 0,0-3 0 16,0 3 0-16,0-3 0 0,-3 0 0 0,3-5 0 15,0 0 0-15,0-3-11 16,-1 3-29-16,-2-3-7 0,3-5-1 0</inkml:trace>
  <inkml:trace contextRef="#ctx0" brushRef="#br0" timeOffset="33736.4119">15819 4667 1177 0,'0'0'25'0,"0"0"6"0,0 0 1 0,-3 6 2 16,-3 1-34-16,3 1 0 0,0 3 0 0,0 2 0 15,3 3 46-15,3 3 2 0,-3 4 1 0,3 1 0 16,-3 3-14-16,3 2-3 0,3-3-1 0,3 3 0 0,-6 0 0 0,6-2 0 16,0-1 0-16,3-2 0 0,0 0-13 0,0-5-2 15,-3-1-1-15,6-5 0 0,-3 1 6 0,-1-4 2 16,-2-2 0-16,0-3 0 0,0-2 1 0,-3 0 1 15,3-3 0-15,0-3 0 0,-3-2-1 0,0-3 0 16,0 0 0-16,-3-3 0 0,0-2 4 0,0-6 0 16,0 4 0-16,-3-4 0 0,0 1 1 0,3-4 1 15,-3 1 0-15,-3 0 0 0,3 0-6 0,0-3-2 16,-3 0 0-16,0 0 0 0,3 3-14 0,-3 0-8 16,0 0 8-16,0 2-8 0,3 4 0 0,0 1 0 15,-3 1 0-15,3 5 0 0,0 0 8 0,0 3-8 16,0 5 8-16,0 0-8 0,0 0 0 0,0 0 0 15,6 8 0-15,0 5 8 0,0-2-8 0,3 5 0 16,-3 2 0-16,3 1-8 0,0-1 8 0,-1-2-8 0,1 3 8 16,0-4-8-16,3 1 8 0,0 0 0 0,-3-3 0 0,3 1-8 15,0-1-5-15,0-3-1 0,0 1 0 0,0-3 0 32,0 0-27-32,-1-5-6 0,1 2-1 0,0-5 0 15,-3-3-47-15,3 1-9 0,0-6-3 0,0 2 0 0</inkml:trace>
  <inkml:trace contextRef="#ctx0" brushRef="#br0" timeOffset="34455.2417">16346 4657 1296 0,'-6'-11'28'0,"3"6"7"0,0-3 1 0,3-3 0 0,0 1-36 0,-3-1 0 0,-3 1 0 0,3-4 0 16,0 1 78-16,-3 2 9 0,-3 1 1 0,4-1 1 15,-1 3-17-15,0 3-3 0,0 2-1 0,0 1 0 0,-3 4-18 0,0 4-4 16,3-1-1-16,0 8 0 0,-3 3-29 0,3 5-7 15,0 3-1-15,0 3 0 16,3 2-8-16,0 2-14 0,0 1 3 0,0 3 1 0,6-6 10 0,0 0 0 16,-3-3 0-16,9-2 0 0,-3-3 0 0,3-2 0 15,0-1 0-15,0-2 0 0,0-5 8 0,0-3-8 16,0 0 8-16,-9-8-8 0,0 0 8 0,9 2-8 16,3-2 8-16,-1-2-8 0,-2-4 18 0,0-2-1 15,-3-2 0-15,3-3 0 0,-3-3 1 0,-3 0 0 0,0-3 0 16,-3 1 0-16,3-6 2 0,-3 3 0 0,-6-3 0 15,6 3 0-15,0-3-12 0,0 0-8 0,-3 6 12 0,0 2-12 16,-3-3 8-16,3 9-8 0,3-1 0 0,0 11 0 16,0 0 0-16,0 0 0 0,0 0 8 0,3 5-8 15,3 6 0-15,0 0-11 0,0 2 2 0,3 3 0 16,3 2 9-16,0-5-10 0,0 3 10 0,0-2-10 16,5-1 1-16,-2 0 0 0,0-2 0 0,0-4 0 15,0 1-11-15,-3-5-1 0,3 0-1 0,-3-6 0 16,0 3 8-16,-3-5 2 0,5-3 0 0,-2-3 0 15,-3-2 2-15,3-3 1 0,-3-2 0 0,3-6 0 16,-3-3 9-16,0-2-10 0,-3 0 10 0,-3-3-10 16,3-2 10-16,-3 0 0 0,-6-3 0 0,0-3 8 15,0-2-8-15,-6-6 0 0,0-2-8 0,-3-6 8 16,-3 1-72-16,-3-1-10 0,6 3-2 0,-3 0 0 16,1 3 12-16,-1-3 1 0,3 8 1 0,3 0 0 15,-3 0 56-15,3 8 14 0,-3 0 0 0,3 8 0 0,0 2 20 16,3 6 6-16,-6 0 2 0,3 5 0 0,4 3-2 0,2 5 0 15,-6 0 0-15,3 3 0 0,0 2-13 0,6 3-2 16,-6 5-1-16,0 6 0 0,0 2-10 0,3 6 0 16,6 10 0-16,-3 5 0 0,0 9-9 0,3 2 9 15,3 5-12-15,0 8 12 0,6 3 0 0,0 5 0 16,-1 3 0-16,7 0 0 0,0-1 0 0,0-4 0 16,0 2 8-16,6-8-8 0,2-5 28 0,1 0-1 15,0-8 0-15,-3-5 0 0,0-3 7 0,2-5 2 16,7-6 0-16,0-5 0 0,-6 0-11 0,3-5-1 15,-1-3-1-15,1-2 0 0,3-6 1 0,-9 1 1 16,-4-6 0-16,1 0 0 0,3-3 8 0,-6 0 2 0,-6-2 0 16,0 0 0-16,3-1 1 0,-6 1 1 0,-6 0 0 0,0 0 0 15,-6-3-37-15,3-3 0 0,3 3 0 0,-6 0-694 16,-3 0-139-16</inkml:trace>
  <inkml:trace contextRef="#ctx0" brushRef="#br0" timeOffset="35087.169">17864 2773 1566 0,'0'0'34'0,"0"-5"7"0,0-1 2 0,0 4 1 0,0-6-35 0,0 8-9 16,0 0 0-16,0 0 0 0,0 0 53 0,0 0 9 15,0 0 2-15,-3 2 0 0,-6 6-13 0,3 0-3 16,3 5 0-16,0 3 0 0,0 3-18 0,0 7-4 16,0-2-1-16,-2 10 0 0,-1-2-16 0,0 19-9 15,3-1 10-15,0 3-10 0,-3 2 8 0,3 1-8 16,3-1 0-16,3 4 0 0,6-6 0 0,-3-1 0 15,0-4 0-15,2 2 0 0,-2-5 11 0,0-10-11 16,3 2 12-16,0-3-12 0,3 3 10 0,0 0-10 0,3-5 8 0,0 0-8 16,3-3 0-16,3 5 0 0,-4-2 0 0,1-8 0 15,3 0-13-15,0-6-8 0,0-2-2 0,0-5-591 16,2-1-118-16</inkml:trace>
  <inkml:trace contextRef="#ctx0" brushRef="#br0" timeOffset="35509.0938">18454 2889 1231 0,'-3'-18'27'0,"3"7"5"0,0 1 2 0,-3-6 1 0,0 0-35 0,3 3 0 15,-6-6 0-15,3 3 0 0,-3-2 99 0,3 2 13 16,-3 0 2-16,0-3 1 0,0 1-43 0,0 2-8 16,-3 0-1-16,3 0-1 0,-3 3-12 0,0 0-2 15,0 2-1-15,0 1 0 0,0 2-17 0,1 2-3 16,-1 1-1-16,0 5 0 0,0-3-26 0,3 6 8 16,-3 0-8-16,3 2 0 0,-3 6-9 0,0 2-7 15,0 3-2-15,0 5 0 0,0 3 6 0,0 7 2 16,0 1 0-16,3 3 0 0,0 2 10 0,3 2-12 0,1 1 12 0,-1 2-12 15,6-2 12-15,-3 2 11 0,2 3-3 0,1-2 0 16,6-1-8-16,-3-2 0 0,-3 5 0 0,6-3 0 16,0 3 0-16,0-3 0 0,0 1 0 0,0-4 8 15,-3 1-8-15,3-3 8 0,3-3-8 0,-3 1 8 16,-3-3-8-16,-3-9-11 16,3 1 3-16,-3-3 0 0,0 1-12 0,2-1-3 0,-2 0 0 0,0-5 0 31,-3 0-120-31,6 0-24 0,-6-3-5 0</inkml:trace>
  <inkml:trace contextRef="#ctx0" brushRef="#br0" timeOffset="35962.0689">18159 3440 1263 0,'0'0'28'0,"0"0"5"0,3-6 2 0,6 1 1 0,0-3-36 0,0 0 0 16,0 0 0-16,2 0 0 0,1-2 18 0,3-1-3 15,3 1-1-15,3-1 0 0,-3-2 9 0,3 5 1 16,2-5 1-16,-2-1 0 0,0 4 16 0,-3 2 3 16,0-3 1-16,0 6 0 0,0-3-32 0,-7 3-13 15,1-1 11-15,-3 4-11 0,0 2 15 0,0 0-3 16,-9 0-1-16,6 5 0 0,0 0 28 0,-3 3 5 16,0 0 2-16,0 8 0 0,-3-3-30 0,0 1-7 15,0 1-1-15,3 4 0 0,-6 2-8 0,3 8 12 16,0-5-12-16,0 2 12 0,0-2-12 0,3 0 0 15,0-5 0-15,3-1 0 0,-3 1 0 0,6-1 0 0,-3-2-9 0,3-3 9 16,0 1-8-16,3-4 8 0,-1-5-12 0,-2 1 12 16,-9-6 0-16,12 2 0 0,-12-2 0 0,12-2 0 15,0-1 8-15,0-2 8 0,-3-3 1 0,0 0 1 16,-3-3 20-16,0 1 4 0,-3-1 1 0,0-2 0 16,-6 0 12-16,3-1 2 0,-3-4 1 0,-3 2 0 15,-3 0-2-15,0-5-1 0,-3 2 0 0,0-2 0 16,-3 0-20-16,3 0-4 0,-3 0-1 0,1 2 0 15,-4 1-19-15,0-6-11 0,3 8 12 0,0-5-12 16,0 2 0-16,6 6 0 0,-3 0 0 0,3 2 0 16,1 3-32-16,2-2 0 0,0 7 0 0,3-5 0 15,-3 8-105-15,6-2-22 0,0-1-4 0,0 3-458 16,0 0-92-16</inkml:trace>
  <inkml:trace contextRef="#ctx0" brushRef="#br0" timeOffset="36196.4693">18769 3511 1508 0,'0'0'33'0,"0"0"7"0,6 5 2 0,-6-5 0 0,0 0-34 0,0 0-8 16,0 0 0-16,0 0 0 0,0 0 115 0,0 0 21 15,0-5 4-15,0-3 0 0,0-8-41 0,-3 3-9 16,0-6-2-16,3 1 0 0,-3-1-12 0,3-4-2 16,-3-4-1-16,0 1 0 0,0-1-12 0,3 1-2 15,3-1-1-15,3 1 0 0,-3 2-16 0,3 0-3 16,-3 6-1-16,3-1 0 0,0 6-14 0,0 0-2 0,3 0-1 0,-3 2 0 15,3 0-21-15,0 3 0 0,0 0 0 0,2 3 0 16,-2 0-9-16,3 0-7 0,3 5 0 0,0 0-868 16,0 2-172-16</inkml:trace>
  <inkml:trace contextRef="#ctx0" brushRef="#br0" timeOffset="36696.5208">19695 2844 1587 0,'0'0'35'0,"0"14"7"0,3 1 2 0,-3 7 0 0,6 4-35 0,-3 3-9 0,3 0 0 0,0 6 0 15,3 2 23-15,-4 0 2 0,4 0 1 0,0-3 0 16,0 3-11-16,-3-5-3 0,0 2 0 0,3 1 0 15,0 2-12-15,-3-8 0 0,0 0 0 0,0 0 0 16,3-2 0-16,-3-1 0 0,0 3 0 0,0-10 0 16,0 2-49-16,0-5-3 0,0 0-1 15,-3-3-656-15</inkml:trace>
  <inkml:trace contextRef="#ctx0" brushRef="#br0" timeOffset="36993.4603">19674 2836 1594 0,'6'-16'35'0,"-3"9"7"0,0-1 2 0,0-3 1 0,6 0-36 0,-3 1-9 16,0-1 0-16,3 1 0 0,0 4 40 0,2-2 7 16,-2 3 1-16,3 5 0 0,0-5-31 0,3 5-5 15,0 0-2-15,0 5 0 0,3 0 0 0,0 3 0 16,-4 0 0-16,1 3 0 0,0-1 2 0,-3 6 0 15,0-2 0-15,0 4 0 0,-3-2 4 0,0 5 2 0,-3-2 0 16,-3 4 0-16,-3-4 13 0,0 2 2 0,-3 0 1 0,-3 1 0 16,-3 1-10-16,0 1-3 0,0 0 0 0,0 0 0 15,0-6-8-15,0 1-1 0,3-3-1 16,-3-3 0-16,3 0-11 0,0-5 0 0,0 0 0 0,3 0 0 31,-2-3-139-31,5-5-20 0,0 0-4 0</inkml:trace>
  <inkml:trace contextRef="#ctx0" brushRef="#br0" timeOffset="37337.2142">19912 2678 992 0,'0'0'28'0,"6"8"7"16,0-1-35-16,3 7 0 0,0-6 0 0,0 5 0 15,0 5 28-15,3-4 0 0,-3 4-1 0,2 1 0 0,1 2-12 0,-3-3-3 16,0-2 0-16,0 0 0 0,0 0 44 0,-3-3 8 15,0-2 1-15,0-1 1 0,0 1 13 0,0-8 2 16,-6-3 1-16,0 0 0 0,0 0-10 0,0 0-1 16,0 0-1-16,0 0 0 0,0 0-5 0,0 0-1 15,0-8 0-15,-3 0 0 0,3 0-4 0,-3-5-2 16,0-1 0-16,3-2 0 0,0 1-27 0,-3-4-6 16,0 1-1-16,0 2 0 0,3-3-12 0,0 1-4 15,0 4 0-15,3-4 0 0,-3 2-8 0,6 0 0 16,-3 3 0-16,3-3 8 0,-3 3-8 0,3 2 0 15,3-2 0-15,-3 5-11 0,3-5 0 0,-3 5 0 0,2 3 0 0,1-3 0 32,0 0-42-32,3 5-9 0,-3 0-2 0,0-2 0 15,3 2-51-15,-3 1-10 0,0 2-3 0,0 0-435 0,0-5-87 0</inkml:trace>
  <inkml:trace contextRef="#ctx0" brushRef="#br0" timeOffset="37493.5318">20320 2564 1238 0,'0'8'27'0,"0"0"5"0,0 0 2 0,0 2 2 0,0 3-36 0,0 3 0 0,0 5 0 0,-3-5 0 16,3 0 47-16,-3 3 2 0,3-3 1 0,0 2 0 15,0-5-31-15,0 3-7 0,3-3 0 0,-3 3-1 16,3-8-11-16,0 3 8 0,-3-3-8 0,3 0 8 16,-3-8-37-16,0 0-8 0,0 0-2 0</inkml:trace>
  <inkml:trace contextRef="#ctx0" brushRef="#br0" timeOffset="37606.8733">20341 2342 1054 0,'0'0'23'0,"-3"-6"5"0,3 6 0 0,0-5 3 0,0 5-31 0,0 0 0 0,0 0 0 0,0 0 0 31,0 0-17-31,0 0-10 0,0 0-1 0,6 5-1 0</inkml:trace>
  <inkml:trace contextRef="#ctx0" brushRef="#br0" timeOffset="38122.5179">20501 2686 1173 0,'3'21'25'0,"0"-16"6"0,-3 3 1 0,0-3 2 0,-3 6-34 0,0-1 0 0,6-7 0 0,-3-3 0 16,0 0 117-16,0 0 17 0,0 0 3 0,0 0 1 16,0 0-32-16,0 0-6 0,0 0-2 0,0 0 0 15,0-8-50-15,0 0-9 0,-3-5-3 0,3 2 0 16,0-5 1-16,3 1 0 0,-6-1 0 0,3-5 0 15,0 2-20-15,0-7-4 0,3 4-1 0,0-1 0 16,0-1-12-16,0 0 0 0,0 0 0 0,0 3 0 0,0 2 0 16,3 6 0-16,-3 0 0 0,3 0 0 15,0 5 0-15,0 3-8 0,-6 5 8 0,6 0-10 0,3 2 10 16,-3 3-12-16,3 3 12 0,-3 3-12 0,3 2-5 0,0 3-2 16,0 0 0-16,0-3 0 0,-4 3 19 0,4-3 12 15,-3 1-1-15,3-4-1 0,-6 3-10 0,3 1-17 16,0-9 4-16,0 5 1 0,-3-2 12 0,3-2 10 15,-3 2-2-15,0 0 0 0,-3-8-8 0,0 0 8 16,0 0-8-16,0 0 8 0,0 0-8 0,6 0 0 16,-6 0 0-16,0 0 0 0,6 0 9 0,-6 0-9 15,3-6 10-15,0 1-10 0,0 0 8 0,0-3-8 16,3 0 0-16,-3-5 0 0,0-1 0 0,0 1 8 0,0-5-8 0,0-1 0 16,0 1 0-16,0 2-12 0,0-5 3 0,-3 2 0 15,3 6-12-15,-3-6-3 0,3 6 0 0,-1 0 0 16,1 0 11-16,-3 5 1 0,3 2 1 0,-3 6 0 15,0 0-8-15,0 0-1 0,9 0-1 16,-3 3 0-16,0 0 9 0,0 5 3 0,0 5 0 0,0-5 0 31,3 5-19-31,0 0-3 0,-3 3-1 0,3-3 0 0,0 3 21 0,0 3 11 0,0-6-12 0,-3 0 12 16,0 0-16-16,-3 1 3 0,5-4 1 0,-2 1 0 16,0-1 0-16,0-2 0 0,-3 0 0 0,3 3 0 15,3-9-44-15,-6 1-8 0,-3-3-1 16,0 0-667-16</inkml:trace>
  <inkml:trace contextRef="#ctx0" brushRef="#br0" timeOffset="38325.8709">20990 2217 1142 0,'-9'13'32'0,"6"-7"8"0,6 2-32 0,0 5-8 15,-3 0 0-15,0 6 0 0,3-1 18 0,-3 3 2 16,0-2 1-16,3 2 0 0,0-2 25 0,3 2 5 15,-3-3 1-15,2-2 0 0,1 0-44 0,0-3-8 16,0 0 0-16,0-5 0 0,0 3 0 0,0-3-9 16,-6-8 9-16,0 0 0 15,0 0-32-15,0 0-2 0,0 0 0 0,0 0 0 16,3-11-26-16,-3 1-6 0,0-1-1 0</inkml:trace>
  <inkml:trace contextRef="#ctx0" brushRef="#br0" timeOffset="38450.6775">20969 2061 1670 0,'0'0'36'0,"0"0"8"0,0 0 2 0,0 0 2 0,0 0-39 0,0 0-9 0,-6 0 0 0,6 0 0 16,0 0 40-16,-6 3 5 0,0-1 2 0,6-2 0 15,0 0-75 1,0 0-14-16,0 0-3 0,0 0-727 0</inkml:trace>
  <inkml:trace contextRef="#ctx0" brushRef="#br0" timeOffset="38728.4827">21109 1598 1378 0,'0'0'30'0,"0"13"6"0,0-2 2 0,0 5 2 0,0 2-32 0,3 9-8 16,0-6 0-16,0 5 0 0,0 1 57 0,0 2 11 15,2-3 1-15,-2 1 1 16,3 5-27-16,-3 2-6 0,0-2-1 0,3-3 0 15,0 0-9-15,-3 3-3 0,3 2 0 0,0-2 0 0,0-6-8 0,0 6-1 16,0 2-1-16,0-7 0 0,-3 5-14 0,3-6 0 0,0 1 8 16,0 4-8-16,0-4 0 0,0-1-13 0,-3-5 2 15,3 3 1 1,-3-3-41-16,0-2-8 0,0-1-1 0,0-4-1 16,0-9-22-16,0 3-4 0,-3-8-1 0</inkml:trace>
  <inkml:trace contextRef="#ctx0" brushRef="#br0" timeOffset="39087.9238">21091 2193 1436 0,'0'0'32'0,"0"0"6"0,0 0 2 0,0 0 0 0,3-2-32 0,0-4-8 0,-3 6 0 0,9-5 0 15,0 0 83-15,0 2 15 0,-1-7 3 0,4 7 1 16,0-5-28-16,-3 3-6 0,3-1 0 0,0 1-1 16,-3 3-25-16,3-6-5 0,-3 2-1 0,3-2 0 15,-3 3-17-15,0 0-4 0,2 0-1 0,1 2 0 16,-3-2-5-16,0-3-1 0,0 8 0 0,0-6 0 16,-3 1-8-16,3 2 0 0,3 3 0 0,-3 0 0 15,0 3 0-15,0 2 0 0,-3-5-12 0,3 6 12 16,-1 2-11-16,1 2 11 0,-3 1-8 0,0-1 8 15,0 4 0-15,-3-1-10 0,3 0 10 0,-3 3 0 0,3 0 0 16,-3 0 0-16,-3 0 0 0,3-3 0 0,0 0 0 0,-3 0 12 16,0 0 0-16,0 1 0 0,3-6-22 0,0 2-5 15,-3-2-1-15,3-3 0 16,-3-5-24-16,0 0-4 0,0 0-2 0,0 0-576 16,0 0-115-16</inkml:trace>
  <inkml:trace contextRef="#ctx0" brushRef="#br0" timeOffset="39666.2626">21424 1905 1591 0,'0'0'35'0,"0"0"7"0,0 0 2 0,3 8 0 0,3 3-35 0,0-6-9 0,-3 8 0 0,6 0 0 16,0 8 20-16,0-7 1 15,0 4 1-15,3 1 0 0,-3 2-14 0,2-5-8 0,1 0 8 0,-3 2-8 16,3-2 16-16,-3 3-2 0,3-4 0 0,-3 1 0 15,0 0 1-15,0 0 0 0,0-3 0 0,0-2 0 16,0-1 2-16,0-4 1 0,-3 2 0 0,-3-6 0 16,-3-2 18-16,5 3 4 0,-5-3 1 0,6 0 0 15,-6 0 6-15,6-3 1 0,0 1 0 0,-3-6 0 16,0 2-6-16,3-7-1 0,-6 0 0 0,0 0 0 16,-3-6 3-16,0 6 0 0,3-8 0 0,0 2 0 15,-3-7-17-15,-3-1-3 0,0 1-1 0,0-1 0 16,3 4-9-16,-5-4-2 0,2 1 0 0,0 5 0 15,0 2-12-15,3 6 8 0,-3 0-8 0,3 2 0 16,3 3 12-16,0 3-4 0,0 5-8 0,0 0 12 0,0 0-12 0,0 0 0 16,6 5-9-16,0 3 9 0,3 3-15 0,3 2 3 15,-1 0 1-15,7-5 0 0,-3 3 11 0,3-1 0 16,0 1 0-16,0-3 0 0,0-3-12 16,2 0 4-16,1-2 0 0,-3 2 0 0,3-5 8 0,-6-5-12 15,3 2 12-15,-3-2-12 0,-1-3 12 0,1-3 0 16,-3 4 0-16,-3-7 0 0,0 1 0 0,-3 0 8 15,0 0 0-15,-3-1 0 0,0 1 0 0,-3 0 0 16,-3 0 0-16,0 2 0 0,-3-2-8 0,-3-6 0 16,-3 6 8-16,0 0-8 0,0 5 0 0,1-3-8 0,-4 9 0 15,-3-4 0-15,0 6-2 0,0 6 0 0,3-1 0 0,0 3 0 16,3 5-3-16,0 6-1 0,7-3 0 0,-1 7 0 16,3 4 14-16,3-9-11 15,3 9 11-15,3-1-10 0,2 3 10 0,4 1 0 0,3-1 0 0,3-3-8 16,3-2 8-16,9 8 12 0,-1-11-2 0,-2 3-1 31,0-9-33-31,3 4-8 0,-6 0 0 0,-1-6-1 16,1 0 1-16,-3 0 1 0,0-5 0 0,-3 3-991 0</inkml:trace>
  <inkml:trace contextRef="#ctx0" brushRef="#br0" timeOffset="40306.9159">20085 3834 1544 0,'0'0'34'0,"-3"5"7"0,3 0 2 0,-3 6 0 15,0 0-35-15,0 7-8 0,6 1 0 0,3 4 0 0,0 4 16 0,0 2 2 16,3 3 0-16,0-1 0 16,-1 7 19-16,4-4 4 0,-3 3 1 0,0 0 0 0,3 3-13 0,-3-6-2 15,0 3-1-15,0-2 0 0,0-1-18 0,0 0-8 16,-3-2 8-16,-3 0-8 0,3 0 0 0,0-3 0 15,-3 0 0-15,0-3 0 0,0-2-11 0,0-3-7 16,-1 0-2-16,1-5 0 16,-3-3-38-16,3 1-8 0,0-6-2 0,-3 0-662 15</inkml:trace>
  <inkml:trace contextRef="#ctx0" brushRef="#br0" timeOffset="40822.5306">20061 4376 1269 0,'0'0'36'0,"0"0"8"0,0 0-36 0,0 0-8 0,0 0 0 0,0 0 0 15,0 0 54-15,0 0 9 0,9-5 1 0,0 2 1 16,3-2 2-16,0-3 0 0,2-3 0 0,1 4 0 16,3-4-18-16,0 0-3 0,0-2-1 0,0 3 0 15,-3-1-18-15,3 0-4 0,-1 3-1 0,-2-2 0 16,3 2-22-16,-6 0 8 0,3 0-8 0,0 5 0 15,-3-2 0-15,3 2 0 0,-4 3 0 0,1 0 0 16,0 0 0-16,-3 3 0 0,6 2 0 0,-6 3 0 16,-3 0 0-16,3 0 0 0,0 3 8 0,0-1-8 15,0 1 9-15,3 0-9 0,-6-1 12 0,0 3-12 16,2 1 17-16,-2-4-3 0,-3 1-1 0,3 2 0 0,0-2-5 0,0-1-8 16,0 1 11-16,0-1-11 0,-3-2 10 0,3 0-10 15,0 0 8-15,0-3-8 0,-3-2 21 0,-3-3-1 16,0 0 0-16,9 0 0 0,0-3 2 0,0 3 0 15,-6-8 0-15,6 3 0 0,0-3-13 0,0-2-9 16,-4-1 12-16,4-2-12 0,0 0 0 0,0-1 0 16,0-1-15-16,0 1 5 15,-3-4-13-15,3 2-2 0,-3 3-1 0,3-3 0 16,-3 5-1-16,0 1 0 0,-3-1 0 0,3 0 0 0,-3 6 27 0,3 0-10 16,-6 5 10-16,0 0 0 0,6 0-10 0,0 5 10 15,0 0-8-15,-1 3 8 0,-2 0 0 0,6 6 0 0,-3 1 12 0,0 1-4 16,0 3 0-16,3-1 0 0,-6 4 0 0,3 1 0 15,0 1 0-15,-3 3 0 0,0-1 0 0,0-2 0 16,0 0-8-16,0 2 12 0,0 1-4 0,0-4 0 16,0-1-8-16,0 1 0 0,0-4 0 0,0-3 0 31,0 0-44-31,0-6-3 0,3 1-1 0,-3-3-540 0,-3-8-109 0</inkml:trace>
  <inkml:trace contextRef="#ctx0" brushRef="#br0" timeOffset="41072.5793">20897 4043 1490 0,'6'21'32'0,"0"-8"8"0,0 6 0 0,3 5 3 0,3 5-35 0,-3 2-8 16,0 1 0-16,3 3 0 0,-3-4 84 0,3 4 16 15,-3-1 2-15,-1 1 1 0,-2-4-43 0,3 1-9 16,0-3-2-16,0 0 0 0,0 0-34 0,-3-2-7 15,0-3-8-15,0-3 11 0,0 0-11 0,3-3 0 16,-3-4-12-16,0-4 12 16,-3 1-40-16,3-3-1 0,-3 0 0 0,-3-8 0 15,0 0-52-15,0 0-11 0,0 0-1 0,3-6-391 16,-3-4-79-16</inkml:trace>
  <inkml:trace contextRef="#ctx0" brushRef="#br0" timeOffset="41557.0893">20891 4117 1569 0,'0'0'34'0,"3"-8"7"0,-3 0 2 0,3-5 2 0,3 2-36 0,0 1-9 0,0-4 0 0,3 1 0 16,0 0 78-16,0 0 14 0,0 2 2 0,3-2 1 15,-3 5-31-15,-3 0-7 0,3 3-1 0,0-1 0 16,2 6-31-16,-2 0-6 0,3 0-2 0,-3 8 0 16,3 0-17-16,3 3 8 0,-6 2-8 0,3 0 0 15,-3 3 0-15,0 0 0 0,-3 0 0 0,0 3 0 16,-6-1 0-16,0-2 0 0,0 0 0 0,0 2 0 15,-6-2 21-15,3 0-2 0,0 0-1 0,-3 0 0 16,0-3 4-16,0 0 1 0,-3 1 0 0,6-4 0 16,-3-5-15-16,3 3-8 0,0-2 10 0,3-6-10 15,0 0 8-15,0 0-8 0,0 0 0 0,0 0 0 0,0 0 10 16,6 0-10-16,3 0 10 0,-3 0-10 16,3-3 0-16,0-2 0 0,3-1 0 0,0 1 0 0,-1-3 0 15,4-2-13-15,-3-1 4 0,3 0 1 0,0-2-5 0,0 0-1 16,-3-3 0-16,0 0 0 0,3 0 4 0,-4 0 1 15,1 1 0-15,-3-1 0 0,0 0 9 0,-3 0 0 16,3 0 0-16,-3 3 0 0,-6-3 0 0,3 3 0 16,-3-3 0-16,-3 3 0 0,3-1 12 0,-6 1-3 15,3 0 0-15,-3 0 0 0,0 2-1 0,0 1 0 16,-3 2 0-16,3 2 0 0,0 1-8 0,1 5 12 16,-1 0-12-16,0 3 12 0,0-1-12 0,3 6 0 15,0 0 0-15,0 3 0 0,0 2 0 0,3 0 0 16,3 0 0-16,-3 3 0 0,0 0 0 0,3 0-9 0,3 0 9 0,0 0-13 15,3-3 13-15,-1 0-12 0,1 1 12 0,0-4-12 32,6-2-12-32,0 3-1 0,-3-6-1 0,6 0 0 15,-3 1-42-15,3-6-8 0,-4 0-1 0,1-3-530 0,6-2-105 0</inkml:trace>
  <inkml:trace contextRef="#ctx0" brushRef="#br0" timeOffset="41878.7002">21513 3622 1321 0,'-14'3'28'0,"8"-1"7"0,-3 1 1 0,0 2 2 0,3 1-30 0,-6 2-8 0,0-3 0 0,6 3 0 16,0 0 53-16,0 2 10 0,3 1 1 0,0 0 1 16,3 2-23-16,3 0-5 0,3 0-1 0,0 0 0 15,3 1-25-15,0 2-11 0,3-3 8 0,3 0-8 16,0 0 13-16,-1-2-2 0,1 2-1 0,0-2 0 15,0-1-1-15,-3 1 0 0,0-1 0 0,0 1 0 16,-3 0-9-16,0-1 12 0,-3 1-12 0,-3-3 12 16,3 2 12-16,-6 1 4 0,0-1 0 0,0-2 0 15,-3 3 16-15,0 0 4 0,0-4 1 0,0 1 0 16,-6 3-25-16,3-3-4 0,3 0-2 0,-3 0 0 16,0 0-18-16,-3 0 8 0,3-3-8 0,0 0 0 15,3 1-110-15,3-6-29 0,-6 2-5 0</inkml:trace>
  <inkml:trace contextRef="#ctx0" brushRef="#br0" timeOffset="42222.436">21519 3008 1739 0,'-6'-8'49'0,"6"8"11"0,0-8-48 0,0 3-12 0,0 0 0 0,0 5 0 15,6-5 95-15,-3-1 16 0,3 4 3 0,3 2 1 16,0 0-31-16,3 2-5 16,3 1-2-16,6 5 0 0,0 0-26 0,0 2-6 0,5 6-1 0,4 0 0 15,0 3 6-15,6-1 1 0,-1 3 0 0,1 3 0 16,3 0-33-16,-4 2-6 0,-2 1-2 0,-3 5 0 15,0-3-2-15,-7 5-8 0,4 1 12 0,-6-4-4 16,0 1-8-16,-3 2 10 0,0-4-10 0,-3 4 10 16,-4 0-10-16,1-5-14 0,-6 6 3 0,0-1 1 15,0 1-27 1,0 2-6-16,-3 0-1 0,-3-3 0 0,-3 3 8 0,0 0 2 0,0-2 0 16,-3 2-714-16,3-3-144 0</inkml:trace>
  <inkml:trace contextRef="#ctx0" brushRef="#br0" timeOffset="120978.1071">5378 10422 1015 0,'0'0'28'0,"0"0"8"0,0 0-36 0,0 0 0 0,0 0 0 0,0 0 0 0,-6-3 96 0,6 3 12 16,0 0 2-16,0 0 1 0,0 0-47 0,0 0-10 16,0 0-2-16,0 0 0 0,6-2-20 0,-6 2-4 15,0 0 0-15,8-3-1 0,1 0 6 0,3 1 2 16,0 2 0-16,-3 0 0 0,3 0-19 0,0-3-3 15,0 3-1-15,-3 0 0 0,6 0-12 0,-3 0 0 16,-1 0 8-16,4 0-8 0,-3 3 0 0,3-3 0 0,-3 2 0 16,0-2 0-16,3 3 0 0,-3 0 0 0,3-3 0 0,0 2 0 15,-1-2 0-15,4 3 0 0,-3-3 0 0,3 3 0 16,-3-1 0-16,6 1 0 0,-3 0 0 0,-1-1 0 16,1 1 0-16,3-1 0 0,3 1-8 0,0-3 8 15,0 3 0-15,2-1 0 0,-2 1 0 0,3-3 0 31,3 0 0-31,-3 0 0 0,-1 0 8 0,4-3-8 0,3 1 9 0,-3-1-1 0,2-2 0 0,1 2 0 16,3 1-8-16,-1-1 0 0,1 3-12 0,0 0 12 16,0-3 0-16,-1 3 0 0,-2-2 0 0,3 2 0 15,-3-3 0-15,-1 0 0 0,4 1 8 0,0 2-8 16,2 0 0-16,-5 0 0 0,3 0 0 0,0-3 0 16,-1 3 0-16,1 0 0 0,0 0 0 0,2-3 0 15,-5 3 0-15,6-2 0 0,-3-1 0 0,2 0 0 16,1-2 8-16,3 2-8 0,-4 1 8 0,4-1-8 15,3-2 0-15,-1 2 8 0,-8-2-8 0,6 2 0 0,2 1 8 0,-2-1-8 16,-6-2 8-16,2 5-8 0,4-3 0 0,3 0 0 16,2-2 0-16,-2 3 0 0,-6-1 0 15,-1 0 0-15,4 1 0 0,3-1 0 0,-1 0 0 0,1 3 0 16,-3 0 0-16,2-2 0 0,4 2 0 0,-3-3 0 16,-4 3 0-16,1-3 0 0,0 3 0 0,-1-2 0 15,-2 2 0-15,3 2 0 0,-1 1 0 0,1-3 0 16,3-3 0-16,-4 3 0 0,1 0 0 0,0 0 8 15,-1 0-8-15,-2 3 0 0,3-3 0 0,-1 0 0 0,1 3 0 16,-3-1 0-16,2-2 0 0,1 3 0 0,0-3 0 0,0 3 0 16,-4-3 0-16,1 2 0 0,0 1 0 0,-1 2 0 15,1 0 0-15,0-5 0 16,2 3 0-16,1 0 0 0,-3 2 0 0,2 0 0 0,-2-2 0 0,3 2 0 16,-4 1 0-16,4-4 0 0,-3 3 0 0,0 1 0 15,2-4 0-15,-2 1 0 0,3 0 0 0,-1 5 0 16,1-6 0-16,0 4 0 0,-4-1 0 0,4 0 0 15,-6 3 0-15,2-3 0 0,1 3 0 0,0-2 0 16,-1-4 0-16,-2 4 0 0,0-1 0 0,3 3 0 31,2-3 0-31,1 0 0 0,-6 3 0 0,2-2 0 0,-2 2 0 0,3-3 0 0,-1 3 0 0,1-3 0 32,0 0 0-32,0-2 0 0,2 2 0 0,-2-2 0 0,0 2 0 0,2 1 0 0,-2-4 0 0,-3 3 0 15,2 1 0-15,4-4 0 0,-6 1 0 0,2 0 0 0,1-1-9 16,0 1 9-16,3-3 0 0,-1 3 0 0,1-3 0 0,0 2 0 15,-1-2 0-15,1 3 0 0,-3 0 0 0,5-3 0 16,-2 0 0-16,0 0 0 0,-1 0 51 0,4-3 10 16,0 3 3-16,-1 3 0 31,-2-1-103-31,0-2-20 0,-1 0-4 0,1 0-1 0,0 0 50 0,-1 0 14 0,-2 3 0 0,3 0 0 0,5-3 0 0,-2 2 0 16,0 1 0-16,-1-1 0 0,-2 1 0 0,2 0 0 15,-2-1 0-15,3 4 0 0,-4-4 0 0,7 1 0 16,0-3 0-16,-1 5 0 0,-2-2 0 0,3 0 0 15,-4-1 0-15,4-2 0 0,-3 5 0 0,2-2 0 16,1-3 0-16,-1 3 0 0,7-3 0 0,0 0 0 0,-4 2 0 0,4-2 0 16,-4-5 0-16,4 5 0 0,-3 0 0 0,5-3 0 15,1 3 0-15,-1-2 0 0,1 2 0 0,-4 0 0 16,1 0 0-16,-1-3 0 0,1 3 0 0,0 0 0 16,2-2 0-16,1 2 0 0,-1 0 0 0,-2 0 0 15,-1 2 0-15,1-2 0 0,3 0 0 0,-4 3 0 16,4-3 0-16,-4 2 0 0,1 1 0 0,-4 0 0 15,1-1 0-15,-3-2 0 0,-1 3 0 0,4 0 0 16,-3-1 0-16,5 1 0 0,-2 0 0 0,-1-1 0 16,1 1 0-16,0 0 0 0,-1-3 0 0,1 2 0 15,-1 1 0-15,1-3 0 0,6 0 0 0,-1 0 0 32,1 0 0-32,-4 3 0 0,1-1 0 0,-1-2 0 0,1 0 0 0,0-2 0 0,-1 2 0 0,1 0 0 31,-1 0 0-31,1 0 0 0,-4 0 0 0,1 0 0 0,-3 0 0 0,2 0 0 0,4-3 0 0,-1 3 0 31,1 0 0-31,0-3 0 0,-1 1 0 0,1-1 0 0,-7-2 0 0,7 5 0 0,-1-6 0 0,1 4 0 0,-6-4 0 0,2 4 0 16,4-4 0-16,-1 4 0 0,-2-1 0 15,0-2 0-15,2 2 0 0,-2-2 0 0,-1 0 8 0,4-3-8 16,0 2 8-16,-7 4-8 0,1-3 0 0,-1-1 0 16,4 1 0-16,0 0 0 0,-4 2 0 0,1-5 0 15,0 3 0-15,2 2 0 0,4-2 0 0,-4 2 0 16,-5-2 0-16,0 2 0 0,-1 1 0 0,-2-4 8 31,3 4-8-31,-4-1 0 0,4-2 0 0,0 2 0 0,-1 0 0 0,-2 1 0 0,0-1 0 0,-1 0 0 0,4 1 0 16,-3-1 0-16,-1 1 0 0,1-4 8 0,0 4-8 0,2-4 0 15,4 4 8-15,-4-4-8 0,4 4 8 0,-3-4-8 16,-4 4 0-16,4-1 0 0,0 1 0 16,-1-4 0-16,-5 4 0 0,6-4 0 15,-1 4 0-15,1-1 12 0,-3 0-12 0,-4 3 0 0,1-2 0 0,0 2 0 16,-4 0 0-16,1-3 0 0,-3 0 0 0,6-2 0 15,-4 2 0-15,1 1 0 0,0-1 0 0,0 1 0 16,2-1 0-16,-2 0 0 0,0 1 0 0,-1-1 8 16,1 0 0-16,0 1 0 0,-3-1 0 0,2 0 0 31,1 1-8-31,3-1 10 0,-1 0-10 0,1 3 10 16,-3 0-10-16,0 0 0 0,2 0 0 0,-5 0 8 0,3 0-8 0,-4 0 0 0,1 0 0 0,0 0 0 31,-3-2 0-31,5 2 0 0,-2 0 0 0,0 0 8 0,0-3 0 0,-4 3 0 0,1 0 0 0,0-3 0 15,0 3-8-15,2 0 0 0,-5 0-12 0,3 0 12 0,0 0 0 16,-3 0 0-16,2-2 0 0,-2 2 0 0,3-3 0 0,-3-2 0 16,5 2 0-16,-2-2 0 0,0 2 0 0,-3 1 0 15,-1-1 0-15,4-2 0 0,0 2 0 0,-3 0 10 16,-3-2 1-16,2 3 0 0,-5-1 2 0,3 0 1 16,-3 1 0-16,-3-1 0 15,3-2-2-15,-4 2-1 0,4 3 0 0,0-3 0 0,-3 3-11 0,0-2 10 16,3-1-10-16,0 3 10 0,-1 0-10 0,4-3 0 15,0 1 0-15,0 2 0 0,3-3 0 0,-4 3 0 16,1-3 0-16,0 3 0 0,0-2 0 0,0 2 0 16,-1 0 0-16,-2 0 0 0,0 0 0 0,0 0 0 0,3 2 0 0,-3 4 0 15,-4-4 0-15,1 1 0 0,-3 0 0 0,3-3 0 16,-3 2 0-16,0 1 0 0,-9 0-12 0,3-1-632 16,0 4-125-16</inkml:trace>
  <inkml:trace contextRef="#ctx0" brushRef="#br0" timeOffset="122728.2849">19513 10861 1494 0,'3'-8'32'0,"-3"3"8"0,-3 0 0 0,3 2 3 0,0-2-35 0,3 2-8 15,-6-2 0-15,3 5 0 0,-3-3 47 0,3 3 7 16,0 0 2-16,-3 5 0 0,0 1-39 16,3 2-7-16,-3 2-2 0,6 1 0 0,0 2-8 0,-3 6-17 15,0-1 4-15,6 3 1 0,-3 0 12 0,0 3 0 16,-3 0 0-16,3-3 0 0,3 3 0 0,-6-3 0 15,0 0 8-15,0 1-8 0,-3-4 0 0,6-2 0 16,-3 0 0-16,-3-3 0 0,0 3 0 0,0-6 10 16,3-2-10-16,0 0 12 0,0 0 18 0,0-8 4 15,0 0 1-15,3 6 0 0,0-4 55 0,-3-2 11 16,-6-2 3-16,9-4 0 16,0-2-114-16,0 0-22 0,-3-5-5 0,3 0-1 0,0-6 38 0,0 4 16 15,0-7 0-15,-3 1-1 0,0 0-3 0,0 0 0 16,6-3 0-16,-3 3 0 0,0 0-4 0,3 0 0 0,0-1-8 0,3 4 12 15,0-1-12-15,-3 6 0 0,3-3 0 0,-1 3 0 16,1 2 0-16,0 4 0 0,-3-1 0 0,3 5-10 16,-3-2 10-16,3 5 0 0,-3 0-9 0,0 5 9 15,-3 0-12-15,3 6 1 0,0-3 1 0,-3 5 0 16,0 0 1-16,0 3 0 0,0 0 0 0,-3 0 0 16,3 2 1-16,-3-2 0 0,0 0 0 0,0-3 0 15,0 1 8-15,0-1 0 0,0 0-9 0,3-2 9 16,0-3 0-16,-3-1 0 0,0-1 0 0,0-6 0 15,0 0 0-15,3 8 0 0,-3-8 0 0,0 0 0 16,0 0 0-16,0 0 0 0,6 0 0 0,-6 0 0 16,6-6 15-16,0-2 1 0,3 1 0 0,-4-1 0 0,1-3-1 15,0-2 0-15,0 0 0 0,0-1 0 0,0-2 1 16,0 1 1-16,0-4 0 0,3 1 0 0,-6-1-17 0,3 3 0 16,0-2 0-16,0 2 0 0,0-3 0 15,0 6 0-15,0 0 9 0,-3 0-9 0,3 5 0 16,0 2 0-16,-3 1 0 0,-3 5-10 0,6 0 2 0,-6 0 0 15,6 5 0-15,-1 3 0 0,-5 3-5 0,3-1-1 16,0 6 0-16,0 3 0 0,-3 2 1 0,3 0 0 16,0 0 0-16,0 0 0 0,0 1 13 0,3-1-12 15,-3-3 12-15,0 1-12 0,0-3 12 0,6 0-12 16,3-3 12-16,0-3-12 0,-3 1 12 0,3-3-11 16,0-3 11-16,0 1-10 0,-1-4 10 0,1-2 0 0,0-2 0 15,0-4 0-15,0 4 0 0,3-6 0 0,-3 0 0 0,0 0 0 16,3-3 8-16,-3-2-8 0,0 0 10 0,-7-1-10 15,4-1 9-15,-3-1-9 0,-3-3 8 0,0 3-8 16,-6-2 10-16,3 2-10 0,-3-3 12 16,0 6-12-16,0-3 8 0,-3 0-8 0,0 3 0 0,1 5 0 15,-1-2 0-15,-3 4 0 0,-3 4 0 0,3-1 0 16,0 6-18-16,-3-1 2 0,0 6 1 0,-3 3 0 16,3 0 1-16,0 7 0 0,3-2 0 0,-2 5 0 15,-1 0 14-15,3 3 8 0,9 0 0 0,-3-3-8 16,3 3 0-16,3-3 0 0,3-2 0 0,6 2 0 15,-1-5-12-15,1-1-10 0,-3-1-2 0,6-4 0 16,0-2 13-16,0-3 3 0,0-2 0 0,0 0 0 16,-3-1 8-16,3-4 0 0,-1-1 0 0,-2 3 0 15,0-5 0-15,3 0 0 0,-3-6 0 0,3 0 0 16,-3-2-18-16,0 0-8 0,3-6-2 0,-4-2-524 16,1 0-104-16</inkml:trace>
  <inkml:trace contextRef="#ctx0" brushRef="#br0" timeOffset="122931.6269">20353 10459 1146 0,'17'-8'32'0,"-11"5"8"0,-3 1-32 0,0-1-8 16,3 3 0-16,-3 0 0 0,3 3 49 0,-6-3 9 15,-3 10 2-15,6 1 0 0,3 2-9 0,-6 6-2 16,-3-1 0-16,3 1 0 0,-3 5-1 0,3 2-1 16,-6 0 0-16,0 4 0 0,3-1-27 0,-3 2-6 15,0 1-1-15,1 0 0 0,-1-3 7 0,0 3 0 16,3 0 1-16,-3-3 0 0,-3 0-21 0,3 0-12 0,3-5 2 15,-3-1 0-15,0-1 18 0,0-4 3 0,3 1 1 0,0-1 0 32,3-5-40-32,-3 3-7 0,3-2-1 0,0-4-1 15,0 1-35-15,-3-3-8 0,3-8 0 0,0 0-1 0</inkml:trace>
  <inkml:trace contextRef="#ctx0" brushRef="#br0" timeOffset="123728.5326">20213 10906 1242 0,'0'0'27'0,"0"0"5"0,9 5 2 0,-3 1 2 16,0-4-36-16,2 4 0 0,1-4 0 0,3 4 0 16,0-6 28-16,3 5-2 0,3-5 0 0,3-3 0 15,0 1-13-15,-1-1-2 0,1-2-1 0,3-6 0 16,0 3 34-16,3-5 6 0,-3 2 2 0,-4-5 0 0,-2-2-9 16,3-3-2-16,-3 2 0 0,-3 1 0 0,0 2-8 15,0-5-1-15,-4 2-1 0,1-2 0 16,-3 2-14-16,-3-2-2 0,0 0-1 0,0 3 0 0,-3-4-5 0,0 1-1 15,-3 3 0-15,3-1 0 0,-3 1-8 0,-3 2 8 16,3 3-8-16,0 2 8 0,0 3-8 0,0 3 0 16,0 5 0-16,-6 2 0 0,3 6-9 0,0 3-4 15,0 2-1-15,-3 6 0 0,0 2 2 0,-3 3 0 16,6 0 0-16,-3 5 0 0,1 0 12 0,-4 0 0 16,0 3 0-16,3-3-9 0,0 2 9 0,0-1 0 15,-3-4 8-15,3 0-8 0,0 1 0 0,3-6 0 0,-3 0 0 16,0-2 0-16,3-1 0 0,0-2 0 0,3-5 0 0,-3 2 0 15,-3-2 0-15,6-4 11 0,0-7-3 0,0 0 0 16,0 0 12-16,0 0 1 0,0 0 1 0,3 0 0 16,3-5 10-16,-3 0 3 0,3-6 0 0,0 3 0 15,0-5-15-15,0 0-2 0,0 0-1 0,3-1 0 16,0-1-17-16,0-1 10 0,-3 2-10 0,3 1 8 16,-3 0-8-16,2 2 0 0,1 1 0 0,-3 5 0 15,3-1-9-15,-3 4 9 0,3 2-12 0,-3 0 12 16,-3 5-17-16,0 0 3 0,0 3 1 0,0 3 0 15,0 2-7-15,-3 0 0 0,0 3-1 0,0 0 0 16,0-3 21-16,0 3 15 0,0 0-3 0,0 0 0 16,3-3-24-16,-3 0-4 0,3-2-2 0,3-1 0 15,-3 1-8-15,3 0-2 16,3-3 0-16,-3-1 0 0,3-1-32 0,0-4-8 0,2 1 0 0,4-3-1 16,-6-3 10-16,3-2 3 0,3 0 0 0,3-3 0 0,-3-3 29 0,0 3 7 15,-3-5 0-15,-1 3 1 0,1-4 3 0,-3-2 1 16,-3 3 0-16,0 0 0 0,-6-3 31 0,3 3 5 15,-3-3 2-15,0 3 0 0,-3 0 30 0,0 2 7 16,-3-2 0-16,3 2 1 0,0 3-28 0,0-2-5 16,-6 4-2-16,9 6 0 0,0 0 10 0,0 0 3 15,-8 3 0-15,-1 2 0 0,0 1-39 0,0 2 0 16,3-1 0-16,3 7-12 0,0-1 2 0,0 3 0 16,3-3 0-16,0 0 0 0,3 0 10 0,3-2-8 15,0 0 8-15,3-1-8 0,0-2-6 0,2-3-1 16,-2 1 0-16,3-4 0 0,3 1 15 0,-6-3 0 15,-9 0 0-15,12-3 0 0,0-2 43 0,-6 0 11 0,0 0 2 0,0-3 1 16,0 2-5-16,-3-2-2 0,0 0 0 0,-6-2 0 16,0 2-14-16,0-3-4 0,0 3 0 0,-3-2 0 15,3-1-21-15,-3 3-11 0,3-2 10 0,0 2-10 16,0 0-14-16,0 3-9 0,0-1-1 0,6 4-1 31,0-1-105-31,-3 3-21 0,0 0-4 0,9 0-379 0,0 0-76 0</inkml:trace>
  <inkml:trace contextRef="#ctx0" brushRef="#br0" timeOffset="124038.1655">21213 10821 1186 0,'0'0'33'0,"0"0"9"15,-3-2-34-15,0-1-8 0,-3 3 0 0,-3 3 0 16,0-1 79-16,0 1 13 0,0 0 4 0,-6 2 0 16,3 0-36-16,1 3-6 0,-1 0-2 0,3 5 0 15,0 1-36-15,-3-1-8 0,3 3-8 0,3 0 11 16,0 0-11-16,3-1 0 0,0 1 0 0,3 0-11 0,3-3 11 0,0 1-8 15,3-1 8-15,0-3-8 0,-3 1 8 0,6 0-13 16,0-1 5-16,0-2 8 0,-3-3 0 0,3-2 16 16,-1-3 0-16,1 0-1 0,0-5 61 0,-3 2 12 15,3-5 2-15,-3-2 1 0,3-1-15 0,0-5-2 16,-3 0-1-16,3-5 0 0,-3-3 10 0,3-2 1 16,-3-6 1-16,3 0 0 0,-3-2-15 0,-3 2-3 15,-3-2-1-15,0 2 0 0,0 0-37 0,0 3-7 16,-3 0-2-16,3 5 0 0,-3 0-12 0,0 3-8 0,0 3 8 0,3 2-8 15,-3 0 0-15,0 5-10 0,0 1 1 0,0-1 0 16,3 6-129-16,0 5-26 0,0 0-4 0</inkml:trace>
  <inkml:trace contextRef="#ctx0" brushRef="#br0" timeOffset="124570.4006">21856 10660 1634 0,'-9'0'46'0,"9"0"11"0,0 0-45 0,0 0-12 16,0 0 0-16,0 0 0 0,-12 5 51 0,-9 1 8 15,3-1 1-15,-3 0 1 0,1 1-36 0,2-1-7 16,6 0-2-16,-3 3 0 0,0 3-16 0,3-3 10 15,0 0-10-15,3 2 8 0,0 1-8 0,3-1 0 16,3 1 0-16,3 2 0 0,0 0 0 0,3 1 0 0,3-1 0 16,0 0-11-16,3-2 11 0,0-1-8 0,6 3 8 0,0-2-8 15,3-3 8-15,-3 2-8 0,-3-2 8 0,0 0-8 16,-1-2 19-16,1 2 4 0,-6-3 1 0,-6-5 0 16,3 8 28-16,3-3 5 0,-6-5 2 0,-6 8 0 15,-3 0 16-15,0-3 3 0,3 3 1 0,-2-2 0 16,-4 1-14-16,0-1-2 0,-3-1-1 15,0 0 0-15,0 1-27 0,0-1-6 0,0 0-1 0,3-2 0 16,0-1-20-16,1 1 0 0,2 0 0 0,0-6 0 31,6 0-106-31,3 3-19 0,-3-7-4 0,9-4-558 0,0-2-111 0</inkml:trace>
  <inkml:trace contextRef="#ctx0" brushRef="#br0" timeOffset="124804.614">22222 10306 1295 0,'-9'5'36'16,"6"0"9"-16,0 3-36 0,0 5-9 0,0 1 0 0,-6 4 0 0,0 3 69 0,0 3 12 15,0 2 3-15,0 4 0 0,0-1-38 0,-2 0-7 16,2 0-2-16,0 3 0 0,0-1 5 0,-3 1 1 16,3-3 0-16,0 3 0 0,-3 0-22 0,3-1-4 15,0-1-1-15,0-1 0 0,0 0-16 0,3-3 0 16,-2-2 8-16,2-3-8 0,-3 0 0 0,3 1 0 15,3-7 0-15,0 1-9 16,0-2-31-16,-3-1-5 0,3-3-2 0,0-2-485 16,0 0-96-16</inkml:trace>
  <inkml:trace contextRef="#ctx0" brushRef="#br0" timeOffset="125155.3153">21894 10811 1160 0,'0'-3'32'0,"-3"3"9"0,1 0-33 0,2 0-8 0,0 0 0 0,0-2 0 15,2-1 24-15,-2 3 4 0,9-3 0 0,-3 1 0 16,3-4 3-16,3 4 1 0,0-4 0 0,3 4 0 16,0-4 8-16,0 4 1 0,0-1 1 0,3 1 0 15,-1-4-3-15,-2 6-1 0,3-2 0 0,-3 2 0 16,0 0-27-16,-3 2-11 0,0 1 8 0,3 0-8 16,-6 2 0-16,-1 0 0 0,-2 0 0 0,3 3 0 15,-3 3-9-15,-3 0-1 0,-3-4 0 0,-3 7 0 16,0-4-10-16,0 4-1 0,3-1-1 0,-3 3 0 15,0-6 14-15,3 3 8 0,3 1-10 0,0-4 10 0,-3 1 0 16,3-3 0-16,3 0 11 0,0 0-3 16,3-6-8-16,0 4 0 0,3-4 0 0,-12-2 0 15,0 0 20-15,15-2 10 0,0-4 2 0,-3 1 0 0,-3-3 6 0,-1 0 2 16,1 0 0-16,3-2 0 0,-6 2-5 0,-3-3-1 16,0 3 0-16,-3-2 0 0,3-1 9 0,-6 3 1 15,0-3 1-15,-3 4 0 0,3-1-20 0,-3 2-4 16,-3-2-1-16,1 0 0 0,-1 3-30 0,3 2-6 15,3-4-2-15,-6 4-602 16,0 0-121-16</inkml:trace>
  <inkml:trace contextRef="#ctx0" brushRef="#br0" timeOffset="125593.0641">22466 10859 885 0,'-3'29'19'0,"0"-14"4"0,-3 7 1 0,0-1 2 0,3 3-26 0,-6 5 0 16,-3 0 0-16,3 0 0 0,0 0 64 0,1 0 7 16,-1-2 1-16,-6 2 1 0,9-3-33 0,0-2-6 15,0-3-2-15,0 0 0 0,0-7 0 0,3-1 0 16,3 0 0-16,0-5 0 0,-3 0-9 0,3-3-3 16,0-5 0-16,0 0 0 0,0 0 16 0,0 0 2 15,0 0 1-15,6-13 0 0,0 0-12 0,-3-3-3 16,0-3 0-16,0-2 0 0,0 0 8 0,3-3 0 15,-3 0 1-15,0-5 0 0,-3 0-33 0,0-5 0 0,9 2 0 16,-6-5 0-16,0 3 0 0,3-3 13 16,2 2-1-16,1-2 0 0,3 3 8 0,3 2 2 15,-3 0 0-15,3 6 0 0,0 2-5 0,3 0-1 0,-3 8 0 0,2 0 0 16,-2 6 4-16,-3 2 1 0,3 3 0 0,0-1 0 16,3 6-13-16,-6 3-8 0,3 2 10 0,-3 0-10 15,-1 6 0-15,1 0 0 0,-3 2 0 0,3 3 0 16,-6 0 0-16,-3 2 0 0,-3 1 0 0,0-1 0 15,0 1 0-15,-3-1 0 0,-9 1 0 0,-3-1 0 16,0 1 0-16,-2-3 0 0,-1 2 0 0,0 1 0 16,0-3 25-16,0-1 3 0,-3-1 0 0,4-1 0 15,-1-5-11-15,3 2-1 0,-3-4-1 0,9-1 0 16,-3 0-38-16,3-2-7 0,3 0-2 16</inkml:trace>
  <inkml:trace contextRef="#ctx0" brushRef="#br0" timeOffset="126059.7783">23029 10642 2023 0,'0'0'44'0,"-3"-3"10"0,0 0 2 0,0 1 0 0,-3-1-44 0,0-2-12 0,0-1 0 0,-3 4 0 16,-3-4 88-16,3 4 16 0,-3-3 4 0,0 5 0 15,3-6-45-15,0 4-9 0,-3 2-2 16,1 0 0-16,-1 0-15 0,3 2-3 15,-3-2-1-15,0 3 0 0,0 2-42 0,9 0-9 0,-3-2-2 0,3 2 0 16,0 1 7-16,3 4 1 0,0-2 0 0,6 3 0 16,0-1-7-16,3 1-1 0,3 2 0 0,0 3 0 31,0-3-21-31,3 3-5 0,-4 0-1 0,1 3 0 16,6 2 11-16,-6-3 1 0,-3 1 1 0,3-1 0 0,-6 1-7 15,0-1-2-15,0 1 0 0,-6-1 0 0,-3 1 9 0,-3-3 2 16,-3 0 0-16,6-3 0 0,-6 0 44 0,-3 0 8 0,-3 1 3 0,0-7 0 15,0 4 23-15,-2-3 5 0,-4-3 1 0,3 3 0 16,0-5-17-16,0 2-3 0,-3-2-1 0,9-1 0 16,-2-2-43-16,2-2-8 0,0-1-1 0</inkml:trace>
  <inkml:trace contextRef="#ctx0" brushRef="#br0" timeOffset="127544.3124">20109 11917 1404 0,'0'0'31'0,"0"0"6"0,0-5 2 0,-3-3 0 0,3 2-31 0,0-2-8 16,-3-2 0-16,0 2 0 0,-3 0 59 0,3-3 10 16,-3 3 3-16,0-2 0 0,-3-1-24 0,3 3-4 15,-3 0 0-15,3 0-1 0,0 0-6 0,-3 3-1 16,0-3 0-16,0 6 0 0,-3-1-12 0,3 3-2 15,-2 0-1-15,-1 5 0 0,0 1-21 0,0 4 0 16,-3 1 0-16,3 5 0 0,0 2 8 0,-3 6-8 0,3 0 8 16,3 2-8-16,-3 3 0 0,4-2 0 0,2-1 0 0,0-5 0 15,3 3 0-15,-3-5 0 0,6-1 0 0,0-2 0 16,3 0 0-16,0-5 0 0,0-1 0 16,3-2 8-16,0 0-8 0,2-3 12 0,-2-5-4 0,0 0 0 15,3 0 8-15,-3-5 1 0,3 0 1 0,3-3 0 16,0 0-1-16,-3-3 0 0,3 1 0 0,-3-4 0 15,3 1-6-15,0-3-2 0,2 0 0 0,-5 1 0 16,0-1 0-16,0-3 0 0,0-2 0 0,-3 5 0 16,3 0-9-16,-6 3 10 0,0 0-10 0,3 2 10 15,-3 3-10-15,-3 3 8 0,0 5-8 0,0 0 8 16,0 0 1-16,0 0 0 0,0 8 0 0,-3 0 0 16,0 5-9-16,0 0 0 0,0 1 0 0,3 1 0 0,-3 1 0 15,3-2-11-15,0-1 11 0,3-3-8 0,0 1 8 0,3-3 0 16,-3-3 0-16,3 0 0 0,0 1 0 0,0-4 0 15,-6-2 0-15,9 3 0 0,3-3 0 0,0-3 8 16,-4-2-8-16,4 0 11 0,3-3-3 0,0 0-8 16,-3-3 12-16,6-4-4 0,-3-1-8 0,0-6 0 15,3 1 9-15,-4 0-9 0,1-5 0 0,0-1 9 16,-3-2-9-16,3 0 0 0,-3-3 0 0,0 3 0 16,-3 0 0-16,0 3 0 0,0-4 12 0,-3 4-4 15,-1 0 0-15,-2-1-8 0,3 1 8 0,-3 2-8 16,-3 3 0-16,3 0 0 0,-3 5 8 0,0 0-8 15,0 5 0-15,0 1 0 0,-3 2 0 0,3 8 0 0,0 0 0 0,0 0 0 16,-6 5-16-16,0 3 4 0,4 2 0 0,-4 6 0 16,-3 6 1-16,3 1 1 0,0 4 0 0,-3-1 0 15,3 9 10-15,0-1-13 0,-3 8 5 0,0 1 8 16,3 4-9-16,0 1 9 0,3 0 0 0,-3-3 0 16,-3-3 0-16,6 0 0 0,0-5 0 0,0 0 0 15,0 0 0-15,0-2 8 0,-3-4-8 0,6 1 0 16,-3-3 0-16,3-2 0 0,0-6 0 0,3 3 0 15,-3-6-17-15,3-2-7 0,0 0 0 0,0-5-1 16,0-1-99-16,3-4-19 0,0-4-4 16,3-2-419-16,-3-5-84 0</inkml:trace>
  <inkml:trace contextRef="#ctx0" brushRef="#br0" timeOffset="128111.5703">20692 11327 1562 0,'0'0'34'0,"-3"8"7"0,0 0 2 0,0 2 1 0,-3 4-35 0,3 1-9 16,-3 4 0-16,0 2 0 0,-3 3 34 0,3 0 5 15,0 2 1-15,0-2 0 0,0 2 4 0,0-4 0 16,1 1 1-16,-1 4 0 0,3-1-12 0,-3 6-2 15,0-3-1-15,0 3 0 0,-3 2-18 0,3 1-3 0,-3-4-1 16,0 4 0-16,3-3-8 0,-3 7 0 0,0-2 9 16,-3-5-9-16,3-3 0 0,3-2 9 0,0-6-9 0,6 0 0 15,-3-2 9-15,3-4-9 0,0 1 0 16,3-5 9-16,0-1 1 0,3-2 0 0,-3 0 0 0,6-5 0 16,0 0-10-16,3-6 0 0,3 0 0 0,-3-5 0 15,6 0 0-15,0-2-11 0,-1-3 11 0,1-3-8 16,0 0 8-16,3 0 0 0,-3-3 0 0,3 1 0 15,-6-3 0-15,-1-3 0 0,1 0 0 0,-3-2 0 16,0 2 0-16,-3 0 8 0,0 0-8 0,0 3 11 16,-3 0 5-16,0 2 0 0,-6 4 1 0,3 1 0 15,-3 1 1-15,-3 5 0 0,0 3 0 0,3 5 0 16,-6-3-9-16,3 6-1 0,-6 2-8 0,0 3 12 16,-3 3-12-16,0 2-15 0,0 3 3 0,0 2 1 15,1 3 11-15,-1 3-10 0,0 0 10 0,3 3-10 0,3-6 10 16,0 3 0-16,3-3 0 0,0-5-8 0,6 2 8 0,-3-2 0 15,6 0 0-15,0 0-8 0,0-3 8 0,3-2 0 16,3-1 0-16,3 1 0 0,-1-3 0 0,4-3 0 16,0-2 8-16,3-1-8 0,-3-4 0 0,3 2 8 15,0-6-8-15,-4 4 0 0,1-6 0 0,-3 2 0 16,-6-2 0-16,3 1 8 0,3-1-26 0,-6 2-5 16,0-2-1-16,-3 0 0 15,-3 0-30-15,3 1-6 0,-6-1-2 0,-3 0-521 0,0 0-104 0</inkml:trace>
  <inkml:trace contextRef="#ctx0" brushRef="#br0" timeOffset="128361.7961">20320 11636 1447 0,'0'0'32'0,"0"0"6"0,9 3 2 0,-3 0 0 0,-6-3-32 15,12 0-8-15,0 2 0 0,2-2 0 0,-2 3 31 0,3 0 4 16,3-3 1-16,-6 0 0 0,6 0-11 0,3 2-1 16,0-2-1-16,-1 0 0 0,-2 0-12 0,6 0-3 15,-3 0 0-15,3 0 0 16,0 0-34-16,-4 3-7 0,4 0-2 0,0-1 0 16,-3 3-75-16,3 1-15 0,2 2-3 0,-2 0-1 0</inkml:trace>
  <inkml:trace contextRef="#ctx0" brushRef="#br0" timeOffset="128554.1616">21013 12054 1235 0,'-6'8'35'0,"6"-8"8"0,0 0-35 0,-3 6-8 0,-2-6 0 0,-1 0 0 15,3 0 123-15,3 0 22 0,-6-3 5 0,3-2 1 16,-3-1-39-16,6-4-7 0,0-1-1 0,3-2-1 16,0 0-15-16,3-6-4 0,3 1 0 0,2-1 0 15,1-2-11-15,0 3-2 0,0-1-1 0,0 3 0 16,0 0-34-16,-3 3-8 0,3 0 0 0,-3 2-1 15,0 1-27-15,3 2 0 0,-3 0 0 0,2 2 0 16,-2-1-26-16,3 1-7 0,0 4-2 0,3-1-760 16,0 3-152-16</inkml:trace>
  <inkml:trace contextRef="#ctx0" brushRef="#br0" timeOffset="129038.5767">21886 11454 1616 0,'0'0'36'0,"0"0"7"0,0 2 1 0,0-2 1 0,0 0-36 0,-3 8-9 0,-3 3 0 0,6 0 0 0,-6 4 24 0,3 4 2 16,0-1 1-16,-6 6 0 0,0 3-3 0,3 2-1 15,-3 0 0-15,-3 3 0 0,-3-1-9 0,6 4-2 16,-6-3 0-16,3 2 0 0,1-5-4 0,-1 0-8 16,0-2 11-16,0-1-11 0,0-5 8 0,0 3-8 15,0-3 0-15,3 0 0 0,-3-2 0 0,3-3 0 16,3-3 0-16,-3-2 0 15,4-3-56-15,2 2-11 0,-3-5-2 0,6-5-688 16</inkml:trace>
  <inkml:trace contextRef="#ctx0" brushRef="#br0" timeOffset="129623.2778">21615 11681 1033 0,'0'0'22'0,"3"8"5"0,0-2 1 0,3 4 2 0,0-2-30 0,-1 3 0 0,1-3 0 0,3 0 0 16,0 0 28-16,0-3-1 0,3 3 0 0,6-6 0 16,0 1 8-16,3-3 1 0,-3-3 1 0,-1 1 0 15,4-4 15-15,3-1 4 0,0-1 0 0,-3-6 0 16,-6 1 13-16,5-5 3 0,1 2 1 0,-3-3 0 16,0 1-8-16,0-1-1 0,-6 1-1 0,3-4 0 15,-3 4-31-15,-1-1-5 0,-2 1-2 0,3 2 0 16,-6-2-9-16,0 2-3 0,0 0 0 0,-3 0 0 15,0 0 3-15,-3 5 1 0,0-2 0 0,0 5 0 0,-3-2-1 16,3 4 0-16,-3 1 0 0,3 5 0 0,0 0-16 16,0 0 0-16,-3 11 0 0,-3-1 0 0,0 6 0 0,0 3-16 15,-3 2 4-15,3 0 0 0,0 5 3 0,1 4 1 16,-4 4 0-16,6-2 0 0,-3 2 8 0,0 0 0 16,-3 1-9-16,3-3 9 0,0-1 0 0,0 1 0 15,0-3 0-15,0-2 0 0,0-3 0 0,0-1 0 16,0-4 0-16,0-1 0 0,3-2 0 0,-3 0 0 15,3-5 0-15,0-1 0 0,3 1 0 0,-3-6 8 16,3 3-8-16,0-8 12 0,0 0-3 0,0 0 0 16,0 0 0-16,0 0 0 0,3-5 2 0,3 0 0 0,0-1 0 15,0-2 0-15,0 0-11 0,3-2 10 0,0-3-10 0,-3-1 10 16,3 1-10-16,0 0 0 0,6 0 0 0,-6-3 0 16,3 0 0-16,-1 3-11 0,1-3 11 15,3 3-12-15,-3-3 1 0,0 8 0 0,0-3 0 0,0 3 0 16,-3 0 0-16,-3 6 0 0,0-1 0 0,0 3 0 15,-3 0 0-15,-3 0 0 0,3 8 0 0,-3 2 0 16,-3 4-1-16,3-1 0 0,-3 0 0 0,0 3 0 16,0 0 2-16,0-3 0 0,3 0 0 0,-3 1 0 15,3-1-18 1,0 0-3-16,0 0-1 0,3-2 0 16,-3-1-50-16,0-2-10 0,6 0-3 0,0 0 0 15,-3-2-13-15,-3-6-2 0,6 2-1 0,-1 4-285 16,7-6-58-16</inkml:trace>
  <inkml:trace contextRef="#ctx0" brushRef="#br0" timeOffset="130529.6241">22296 11933 1148 0,'0'0'25'0,"0"0"6"0,0 0 1 0,0 0 0 0,3 2-32 0,-3-2 0 0,0 0 0 0,-3 8 0 16,0-5 63-16,3-3 6 0,0 0 2 0,0 0 0 16,0 0 30-16,0 3 7 0,0-3 0 0,0 0 1 15,0 0-26-15,0 0-6 0,-3 0-1 0,3 0 0 16,0-3-16-16,0 3-3 0,0-5-1 0,3-3 0 15,0 0-22-15,0 0-5 0,0 0-1 0,0-3 0 16,0 3-6-16,6-5-2 0,-3 0 0 0,6 2 0 16,-3-2-7-16,-3 0-1 0,6 2-1 0,-3 1 0 15,3-4-11-15,0 7 8 0,-4-4-8 0,1 3 8 16,3 3-8-16,-3-3 0 0,0 5 0 0,0-2 0 16,3 2-16-16,-3 1 0 0,3-1 1 0,-3 0 0 15,0 3-11-15,3 0-2 0,0 0-1 16,-4 0 0-16,-2 3 9 0,0-3 3 0,3 3 0 0,-3-1 0 0,0 4 17 15,-6-6 0-15,0 0 0 0,0 0 0 0,0 5 0 0,0 5-13 16,-3-2 2-16,3 0 1 0,-6 3 10 0,-3 2 0 16,6-2-9-16,-6 2 9 0,-2 0 0 0,8 3 0 15,-6-3 0-15,3 3 8 0,-3 0-8 0,6 0 0 16,-3-3-12-16,3 0 12 0,0 3-9 0,3-3 9 16,0-2 0-16,3 2 0 0,3-2-8 0,-3-1 8 15,3-2 0-15,0 0 0 0,0-2 0 0,-3-4 0 16,-3-2 8-16,9 0-8 0,-1 0 24 0,1-2 0 15,-3-1-1-15,0-2 0 0,0-1 5 0,0 1 0 16,3-3 1-16,-3-2 0 0,0 2 1 0,0-6 0 0,-3 1 0 0,0 0 0 16,-3 0-11-16,3-1-3 0,0 1 0 0,-3 0 0 15,-3-3-16-15,3 0 0 0,-3 0 0 0,3 0 0 16,0 1 0-16,0-1 0 0,0-3-15 16,3 6 5-1,-3 0-18-15,3 0-4 0,3-1-1 0,3 1 0 16,-3 2-18-16,6 1-3 0,-3-1-1 0,-4 1 0 15,4 2-6-15,3 0-2 0,3 3 0 0,-3-1 0 16,3 4 15-16,-6-4 4 0,3 4 0 0,0 2 0 0,0 5 22 0,-3-2 5 0,-9-3 1 0,9 5 0 16,-1 3-20-1,-2 0-3-15,-3 0-1 0,-3 2 0 0,0 6 40 0,0-3 0 0,-6 3 14 0,3-2-4 16,-5 1 23-16,5 1 5 0,0 0 1 0,-3 0 0 16,0 3-17-16,3-4-3 0,-6-1-1 0,9-1 0 15,0 0 16-15,0 0 3 0,0-2 1 0,0-1 0 0,12-2-23 16,-6-2-5-16,-6-6-1 0,6 5 0 0,0-2 19 0,5-1 3 15,-2-2 1-15,-9 0 0 0,12-2 2 0,0-4 1 16,0 1 0-16,0-3 0 0,-9 3-10 0,9-3-1 16,-3-3-1-16,0 3 0 0,0 0-23 0,0 1 0 15,-6-1 0-15,5 0 0 0,-5 2 0 0,-3 6 8 16,0 0-8-16,6-5 0 0,-6 5 0 0,0 0 0 16,0 0 0-16,0 0-8 0,0 0-4 0,0 0 0 15,3 8 0-15,0 0 0 0,0 0 12 0,0 0-13 16,-3 0 5-16,9 0 8 0,-6 0-9 0,0 0 9 15,0-3 0-15,0 3 0 0,-3-3 0 0,0-5 0 16,6 5 0-16,-6-5 0 0,0 0 0 0,0 0 0 0,6 3 0 16,0 0 0-16,0-3 18 0,0-3-2 0,-6 0-1 0,9 1 0 15,-3-4 5-15,0-2 0 0,0 3 1 0,-3-3 0 16,0 0-21-16,3 0 0 0,-3-2 0 0,-3 2 0 31,3-3-17-31,0 1-8 0,0-1-2 0,-3-2 0 16,0 2-37-16,5-2-7 0,-2 0-1 0,3 2-1 15,-3-2-48-15,0 2-10 0,9-2-1 0,-3 3-406 0,0-1-81 0</inkml:trace>
  <inkml:trace contextRef="#ctx0" brushRef="#br0" timeOffset="130669.0534">23231 11687 1134 0,'9'18'24'0,"-6"-7"6"0,-3-3 1 0,0 2 1 0,0 6-32 0,0-3 0 0,-3 3 0 0,-3-3 0 15,3 3 52-15,-3 0 3 0,3-3 1 0,-3 3 0 16,3-2-21-16,-6-4-4 0,9 3-1 0,-6-5 0 15,6 0-22-15,-3 0-8 0,3-8 0 0,0 0 0 16,0 0-48-16,0 0-16 0,0 0-4 0,9-5 0 0</inkml:trace>
  <inkml:trace contextRef="#ctx0" brushRef="#br0" timeOffset="130762.8181">23323 11689 219 0,'3'14'0'0,"-6"-7"9"0,0 1-9 0,0 0 12 0,0 6-12 0</inkml:trace>
  <inkml:trace contextRef="#ctx0" brushRef="#br0" timeOffset="131236.8799">23273 11904 1018 0,'3'10'28'0,"-3"-5"8"0,0 1-28 0,0 2-8 15,0-8 0-15,0 5 0 0,0 3 127 0,0-3 24 16,0 3 5-16,0-8 0 0,0 0-37 0,0 0-8 16,0 0-2-16,0 0 0 0,0 0-40 0,6-2-8 0,-3 2-1 15,5-6-1-15,-2 1-27 0,0-3-6 0,3 0-1 0,-3-3 0 16,0 1-9-16,3-1-3 0,3 1 0 0,-3-3 0 15,3 2-13-15,-3 0 8 0,-3 1-8 0,-3-1 0 16,9 1 8-16,-6-1-8 0,3 6 0 0,-4-3 0 16,-2 2 0-16,0 1 0 0,-3 5 0 0,0 0 0 15,0 0 0-15,0 0-8 0,0 0 8 0,3 5-10 0,-3 3-1 0,0 0 0 16,0 3 0-16,6-6 0 0,-3 6-1 16,-3-3 0-16,9 0 0 0,-3 0 0 15,0 0-12-15,6-3-4 0,-3-2 0 0,6-1 0 16,0 1-19-16,0-3-4 0,0 0-1 0,5-3 0 15,7 1 10-15,-6-4 2 0,0-2 0 0,0 0 0 0,0 0 15 0,-1 0 3 16,-8-5 1-16,9 3 0 0,-12-1 21 0,0-2 0 16,3 0 0-16,-6-3 8 0,-3 0 24 0,3 0 4 15,-6 0 0-15,0 0 1 0,-6 3 1 0,6 0 0 0,-9 0 0 16,6 2 0-16,-6 0-5 0,0 3-1 0,0 1 0 16,-3-1 0-16,3 2-24 0,3 4-8 0,-9-4 0 0,9 6 0 31,-8 0-35-31,8 3-13 0,0 0-4 0,-3 2 0 15,0 3-12-15,9 0-2 0,-6 2-1 0,3 6 0 16,-3 0 29-16,0 5 6 0,3-2 0 0,3 2 1 16,-3 5-25-16,3 1-4 0,-3 2-2 0,0-3 0 0,0 4 38 0,-3 1 7 0,3-4 1 0,-3 5 1 15,3-6 24-15,-3 3 5 0,3 0 1 0,-6 0 0 16,6-2-15-16,0-1 0 0,-3 3 0 0,-2-2 0 16,-1-3 0-16,6-3 0 0,-6 5 0 0,0-7-591 15</inkml:trace>
  <inkml:trace contextRef="#ctx0" brushRef="#br0" timeOffset="131767.9977">20674 12523 1892 0,'0'0'53'0,"0"-6"13"0,0 1-53 0,0 5-13 0,0 0 0 0,0 0 0 15,0 0 0-15,0 0 0 0,0 0 0 0,0 0 0 16,3 11 0-16,0 2 0 0,0 3 0 0,0 5 0 16,-3 0 0-16,0 6-10 0,0 2 2 0,0 2 0 15,-3 1 8-15,3 0 11 0,-3 2-3 0,0 3 0 0,0 0-8 0,0 1 0 16,0-1 0-16,-3 2-11 0,0-2 11 0,0-2 0 16,0-4 0-16,3-1 0 0,-3-4 0 0,3-2 0 15,0-3 8-15,-3-3-8 16,4-2-44-16,-1-2-12 0,3-1-4 0,-6-5-691 15</inkml:trace>
  <inkml:trace contextRef="#ctx0" brushRef="#br0" timeOffset="132471.3713">20534 12811 761 0,'9'13'21'0,"-6"-5"6"0,3 3-27 0,3-1 0 0,0 1 0 0,3 0 0 16,0-1 33-16,3 1 2 0,-1-6 0 0,4 0 0 16,0-2 13-16,3-3 2 0,6-3 1 0,0-2 0 15,-4-3 24-15,4-2 5 0,0-4 0 0,0-2 1 16,3 1-4-16,-4-7-1 0,-2 4 0 0,-3-3 0 16,0 0-44-16,-3-1-8 0,0 1-3 0,-4-3 0 15,-2 1-21-15,0-1 0 0,-6-3 0 0,0 6-8 16,0 0-4-16,-3 2-1 0,-3 1 0 0,-3 5 0 15,3-3 13-15,-3 5-12 0,0 1 12 0,0 4-12 16,3 6 12-16,0 0 0 0,-6 0 0 0,-3 8 0 16,0 3 0-16,0 5 0 0,-2 0-8 0,2 7 8 15,-3 7 0-15,0 4 0 0,-3 0 0 0,0 3 0 0,3 3 0 16,-6 0-11-16,3-1 11 0,0 1-10 0,4 0 10 0,-1 0 0 16,3-1 0-16,-3-4 0 0,0 2 22 0,3-6 0 15,0-4 0-15,3-1 0 0,0 1 26 0,0-9 6 16,6 1 1-16,0-9 0 0,0 1 5 15,0-3 2-15,0-8 0 0,0 0 0 0,9-3-10 0,3-2-1 16,-3-3-1-16,0-5 0 0,6-6-22 0,0 1-4 16,0-6 0-16,-1 0-1 0,4 0-23 0,-3-2 0 15,3 2 0-15,-3 0 8 0,3 0-8 0,-3 3 0 16,0 3 0-16,-4-1 0 0,1 6 0 0,0 0-12 16,0 2 12-16,-6 6-12 0,3 0-1 0,-3 2-1 0,-6 3 0 15,0 0 0-15,6 5-6 0,-3 6 0 0,0 2-1 0,3 0 0 16,-3 3 9-16,3 0 3 0,0 3 0 0,-3 2 0 15,6-3 1-15,0 1 0 0,-3-3 0 0,2 0 0 16,1-1-3-16,3-4 0 0,0 0 0 16,0-6 0-16,3 0 2 0,0-2 0 0,-3-3 0 0,3 0 0 15,3-3 9-15,-4-5 0 0,-2 0 10 0,3 0-10 16,0-2 9-16,0-3-9 0,0-1 8 0,-3 1-8 16,-6-3 0-16,0 0 0 0,0 0 0 0,-6-5 0 15,-9 5 0-15,6 1 0 0,-3-4-11 0,-3 3 11 16,0 0-11-16,-3 6 11 0,0-1-13 0,-3 3 5 15,3 3 8-15,0 2 0 0,-5 6 0 0,2 0 0 16,-3 2 12-16,0 5 4 0,0 4 0 0,3-1 1 16,0 3-6-16,0 2-2 0,4 3 0 0,2 1 0 15,0 1-9-15,0-1 0 0,3-1 0 0,3 0 8 0,0 0-24 16,3-2-4-16,6-4-2 0,0 1-602 16,3 0-121-16</inkml:trace>
  <inkml:trace contextRef="#ctx0" brushRef="#br0" timeOffset="133090.018">21680 13068 1429 0,'0'0'31'0,"6"0"6"0,3-3 2 0,0-2 2 0,0 0-33 16,0-3-8-16,9 0 0 0,3 0 0 0,-1-3 0 0,1-5 0 15,0 0 0-15,0 1 0 0,0-1-11 0,0 0 11 16,-7-3-8-16,4 1 8 0,0 2 15 0,-3-3 8 16,-3 1 1-16,0 2 1 0,0 0-1 0,-3 0-1 15,-3 3 0-15,0 0 0 0,0 0-13 0,-6-1-2 16,0 4-8-16,3-1 12 0,-6 1 2 0,0 4 0 15,-3-2 0-15,0 3 0 0,-3 5 0 0,0-3 0 0,0 6 0 0,-3 0 0 16,0 7-14-16,-3-2-8 16,0 5 8-16,0 3-13 0,1 0 13 0,-4 5 0 15,3 3 9-15,0 3-9 0,6-1 0 0,-3 1 0 0,3 2-13 0,3 0 4 16,9-3 9-16,-3 3 0 0,0-2 0 0,6-1 0 16,3 1-8-16,3-6 0 0,0-3 0 0,0 1 0 15,3-6-11-15,2 0-1 0,1 1-1 0,0-4 0 16,-3-5 29-16,3 1 5 0,0-4 2 0,0-2 0 15,0-2 14-15,-1-1 3 0,4-5 1 0,-6 0 0 16,0-5-8-16,0 2-1 0,6-2-1 0,-6-3 0 16,-3-2-15-16,-4 2-8 0,7-5 8 0,-3 0-8 15,-3-1 19-15,0-1-1 0,-9-1 0 0,6-3 0 16,0 3-8-16,-3 3-2 0,-6-2 0 0,3 1 0 16,-3 4-8-16,3-3 8 0,3 5-8 0,-3 0 8 15,-3 5-8-15,0 3 0 0,6 0 0 0,3 6 0 0,3 2 0 16,-9 0-11-16,3 5 3 0,3 6 0 0,-3 2 0 0,6 0 0 15,-3 3 0-15,0 0 0 0,0 2 8 16,3 4-8-16,2-4 8 0,-2 3-8 16,3-2 8-16,0-1 0 0,-3 1 0 0,9-1 0 0,-6 1-10 0,0-1 0 15,-3 1 0-15,9-3 0 16,-7 0-98-16,1-3-20 0,-3 0-4 0,3 0-332 16,0-5-65-16</inkml:trace>
  <inkml:trace contextRef="#ctx0" brushRef="#br0" timeOffset="133293.1213">22487 12756 1489 0,'-12'15'42'0,"9"-9"10"0,-6 4-42 0,0 1-10 0,-3 2 0 0,-6 0 0 15,9 3 67-15,-8 3 11 0,-1 2 2 0,0 0 1 16,0 3-21-16,-3 0-4 0,3 2 0 0,-3 3-1 15,1 0-47-15,2-5-8 0,0 3 0 0,3-4-8 32,9 1-36-32,-3-5-8 0,0-1 0 0</inkml:trace>
  <inkml:trace contextRef="#ctx0" brushRef="#br0" timeOffset="133589.9747">22728 12779 1638 0,'-12'-8'36'0,"9"3"7"0,-3 0 1 0,0 2 3 0,3-5-38 16,-6 3-9-16,3 0 0 0,-3-1 0 0,0 1 37 0,3 2 6 15,0 3 1-15,1 0 0 0,-7 0-7 0,3 6-1 16,0-1 0-16,0 6 0 0,0-1-8 0,0 3-3 15,-6 1 0-15,12 2 0 0,-6 2-12 0,3 3-2 16,0 0-1-16,3 1 0 0,3 4-10 0,3 0 0 16,0-2 0-16,0-3-11 0,3 3 11 0,3 0-8 15,3-5 8-15,0-1-8 16,0 1-33-16,6-6-7 0,0-5 0 0,2 2-1 16,4-2 11-16,0-2 2 0,-3-4 1 0,0-2-491 0,0 0-98 0</inkml:trace>
  <inkml:trace contextRef="#ctx0" brushRef="#br0" timeOffset="134027.5208">22877 12893 742 0,'9'3'20'0,"-3"-3"7"0,0 2-27 0,-3 1 0 0,8 0 0 0,-2-1 0 0,-3-2 49 0,3 0 5 15,0 0 1-15,-3 0 0 0,3-2 13 0,0-1 4 16,-6-2 0-16,6 0 0 0,-3-3 2 0,0 0 1 16,0 2 0-16,-3-4 0 0,6 2-29 0,-9-5-6 15,3 5 0-15,-3-3-1 0,0 0 2 0,-3 1 1 16,3-1 0-16,-9 3 0 0,9-2 9 0,-6 5 1 15,0-1 1-15,-3 1 0 0,3 5-14 0,0-3-3 16,-6 3-1-16,3 3 0 0,3 2-21 0,-6 1-4 0,3 1-1 0,0 4 0 16,-2 0-9-16,8 2 0 0,-6 3 0 15,0 2 0-15,3 1 0 0,3 5 0 0,0-1 0 0,0 1 0 16,0 3 0-16,6-1 0 0,0 3 0 0,0-2 0 16,3-4-15-16,-3 1 2 0,9-3 0 0,-3 1 0 31,-1-4-59-31,1-2-11 0,3-3-2 0,0-2-1 15,-3-1-68-15,6 1-14 0,-3-6-2 0,3 1-237 0,0-1-47 0</inkml:trace>
  <inkml:trace contextRef="#ctx0" brushRef="#br0" timeOffset="134496.3229">23162 12875 1465 0,'0'0'32'0,"0"0"6"0,-8 13 2 0,5 0 2 15,-6 3-34-15,0 2-8 0,6 4 0 0,-3 1 0 0,-6 1 32 0,3 3 5 16,9-1 1-16,-6-2 0 0,-3 2-24 0,3 1-5 16,3-6-1-16,0 3 0 0,3-3-8 0,-3-2 12 15,3-1-12-15,3-2 12 0,0-3-12 0,0-2 10 16,-3-1-10-16,0-2 10 0,0 0-10 0,0-8 12 16,0 0-12-16,0 0 12 0,0 0 15 0,0 0 3 15,9-2 1-15,-3-6 0 0,-3 0-3 0,0-3 0 16,3 1 0-16,0-6 0 0,3 2-17 0,-3-1-11 15,-3-7 12-15,3 1-12 0,-3-3 0 0,3 1 0 16,0-6 0-16,0-1-12 0,-1 1 3 0,1 0 1 16,0 0 0-16,0 3 0 0,9-1 8 0,-9 3 11 15,6 3-3-15,-3-3 0 0,0 6 10 0,3 2 2 0,-3 3 0 0,0 0 0 16,0 2-11-16,-6 3-1 0,6 3-8 0,2 2 12 16,-2 0-12-16,0 3 0 0,0 3 0 0,-6 0 0 15,6 5 0-15,-3-3 0 0,0 3-10 0,3 2 10 16,-3 1 0-16,0 2-8 0,0 3 8 0,-3 0 0 15,-3 0 0-15,0 0 0 0,0 2 12 0,0 3-4 16,0-2 9-16,-3 0 3 0,0 2 0 0,-3 0 0 16,-3 0 4-16,0 0 2 0,3-2 0 0,-3-1 0 15,0-2-8-15,0 0-2 0,0 0 0 0,3-6 0 16,-3 1-16-16,4 0 0 0,-4-3 0 0,6-6 0 31,3-2-43-31,0 0-5 0,0 0-2 0,0 0 0 16,0 0-73-16,0-5-14 0,0-6-3 0</inkml:trace>
  <inkml:trace contextRef="#ctx0" brushRef="#br0" timeOffset="134796.3771">23520 12414 1101 0,'0'0'31'0,"0"0"7"0,0 0-30 0,3 8-8 0,0 0 0 0,0 0 0 16,-3 0 86-16,6 3 16 0,-3-3 3 0,2 5 1 16,1 0-7-16,-3 0-2 0,0 3 0 0,0 0 0 15,3 5-54-15,-3 0-11 0,-3 0-3 0,0 3 0 16,0 3-2-16,-3-1-1 0,-3 1 0 0,6-1 0 16,-6-2-17-16,3 2-9 0,-3-2 10 0,1 3-10 15,2-1 8-15,-3-2-8 0,3 0 0 0,-3 0 0 16,3-3 8-16,-6-3-8 0,9 3 0 0,-6-2 0 15,0-3-11-15,-3 0-8 0,9-6-1 0,-3 1-1 16,-3-3-123-16,6-6-24 16,0-2-4-16</inkml:trace>
  <inkml:trace contextRef="#ctx0" brushRef="#br0" timeOffset="135062.0302">23466 12779 1258 0,'0'0'36'0,"6"0"7"0,0-2-35 0,3 2-8 16,0 0 0-16,0-3 0 0,0 0 79 0,3 3 13 16,0-2 4-16,2 2 0 0,-2 2-56 0,3-2-12 15,0 3-1-15,0 2-1 0,-3 1-18 0,-3-1-8 16,9 3 0-16,-6 0 8 0,-1 0 12 0,-2 0 3 16,0 0 0-16,0 5 0 0,-6-5 33 0,6 2 6 15,-9 4 2-15,0-4 0 0,0 3 1 0,0 1 1 0,0 2 0 16,-9-3 0-16,6 3-34 0,-6 0-8 0,0-1 0 0,6 1-1 15,-5-2-11-15,5-1-1 0,-3 0-1 0,3-5 0 32,0 0-46-32,0 0-8 0,3-3-3 0,0-5-616 0,0 0-123 15</inkml:trace>
  <inkml:trace contextRef="#ctx0" brushRef="#br0" timeOffset="135689.6108">23838 12753 1998 0,'0'0'44'15,"0"0"8"-15,-6-5 3 0,6 2 1 0,-3-2-44 0,0-1-12 0,0 4 0 0,3 2 0 0,-3-3 47 0,3 3 7 16,-9-3 2-16,9 3 0 0,-3 3-36 0,-3 0-8 16,0 2 0-16,1 0-1 0,2 1-11 0,-3 4 0 15,3-2 0-15,-3 5-11 0,3 3 2 0,-6 0 0 16,9 0 0-16,0 3 0 0,-3-1 9 0,3 1-13 15,3-1 5-15,-3 1 8 0,6-1-16 0,-3-2 5 16,3 0 1-16,0 0 0 0,3-3-1 0,-4-2 0 16,1 2 0-16,3-3 0 0,3-2 11 0,-3-2 0 0,0-1 0 15,0-2 0-15,-6-3 12 0,6-3 4 0,3-2 0 16,-6-3 1-16,-3 0 11 0,6-3 3 0,0 1 0 16,-6-4 0-16,6 1-8 0,-3 0-2 15,-1-3 0-15,4 0 0 0,-3-2-10 0,0-1-3 0,3 1 0 0,0 2 0 16,0 0-8-16,0 0 0 0,-6 3 0 0,6 2 8 15,0 1-8-15,-6-1 0 0,3 6 0 0,-3-3 0 16,3 5 0-16,0 0 0 0,0 1-10 0,-6 2 10 16,3 0-8-16,-3 0 8 0,0 0 0 0,9 8-9 15,-9 0 9-15,3 2-8 0,2-2 8 0,-2 5-8 16,6-2 8-16,-9 0-10 0,9 2 10 0,-3 3-10 16,0 0 10-16,3-3 0 0,-6 0 0 0,3 3 0 15,-3 0 0-15,3-3 0 0,-3 0 0 0,6-2-8 16,-6-1 8-16,3 4 0 0,-3-6 0 0,6 0 0 15,-9-8 16-15,3 5 0 0,6-3-1 0,-9-2 0 16,6-2 24-16,-3-1 5 0,8-5 0 0,-2 0 1 0,0 0-26 16,0-5-6-16,0 0-1 0,3-3 0 0,0 0-4 0,-3-2-8 15,3-1 11-15,-3 1-11 0,3-4 0 0,-3 4 0 16,3-1 0-16,-4 3 0 0,1-2-19 16,3 2-1-16,-3 3 0 0,0 0 0 15,-3 5-10-15,0 0-2 0,-6 0-1 0,9 5 0 0,-3 1 17 0,0 4 3 16,-6 3 1-16,9 3 0 0,-3 0 4 0,0 6 8 15,3-1-13-15,-3 3 5 0,-3 0 8 0,6 2 0 16,-1 1-9-16,-5 2 9 0,9 3 0 0,-3-3-11 16,0 3 11-16,0-3-688 0,0 3-132 15</inkml:trace>
  <inkml:trace contextRef="#ctx0" brushRef="#br0" timeOffset="229851.4894">3118 11507 1033 0,'-6'-3'22'0,"0"3"5"0,-3-3 1 0,4 3 2 0,2-2-30 0,-6 2 0 16,3-3 0-16,-3 1 0 0,0 2 78 0,3-3 10 0,-3 0 1 0,0 1 1 15,3-1-30-15,3 0-5 0,-3 3-2 0,3-2 0 16,0-1 3-16,3 3 1 0,0 0 0 0,0 0 0 16,0 0-12-16,0 0-2 0,0 0-1 0,6-3 0 15,3 1-22-15,-3-1-5 0,0-2-1 0,3 2 0 16,3 3 1-16,3-3 0 0,0 1 0 0,2-1 0 16,1 1-7-16,3-1-8 0,3 0 11 0,0 1-11 15,0 2 15-15,-1-3-4 0,4 0-1 0,0 1 0 16,0-1-10-16,0 0 0 0,-1-2 0 0,1 2 0 15,6-2 0-15,-3 2 0 0,-1 1 0 0,-2-1 0 16,3-2 0-16,-3 2 0 0,2 1 0 0,-5-1 0 16,3 0 0-16,-3 3 0 0,0 0 0 0,-3-2 0 15,-1 2 0-15,-2 0 0 0,0 0 0 0,0 0 0 0,0-3 0 0,-3 6 0 16,0-6 9-16,-1 0-9 16,7 3 9-16,-6 0-9 0,0 0 12 0,3 0-12 0,3 0 10 0,-6 0-10 15,0 3 8-15,-4 0-8 0,1-1 8 0,-3 1-8 16,0 0 8-16,0-1-8 0,0 1 0 0,-3-3 0 15,-6 0 0-15,6 3 0 0,0-1 8 0,-6-2-8 16,0 0 8-16,0 0-8 0,0 0 0 0,0 0 0 16,0 0 8-16,0 0-8 0,0 0 8 0,0 0-8 15,0 0 12-15,-3 3-4 0,3-3-8 0,0 0-9 16,0 0 9-16,0 0-13 0,0 0 5 0,-3 2 8 16,3-2-13-16,0 0 5 0,0 0-5 0,-9 0-1 0,3-2 0 15,-3-1 0 1,0 1-14-16,3-1-4 0,-3 0 0 0,6 1 0 15,-3-4 5-15,0 1 1 0,0 2 0 0,1-2 0 0,-1 0 8 0,0 0 2 0,-3-1 0 0,3 4 0 16,-3-4 8-16,0 1 8 0,3 0-12 0,-3-1 12 16,0 1 0-16,0 0 0 0,0-3 0 0,0 3 0 15,0 2 17-15,0-5 4 0,1 3 1 0,-1-1 0 16,0 1 14-16,0 2 2 0,0-2 1 0,0 3 0 16,3-6-7-16,0 2 0 0,0 1-1 0,0 0 0 15,3 2-9-15,0-2-2 0,0 0 0 0,3 5 0 16,0 0-4-16,0 0-2 0,0 0 0 0,0 0 0 15,0 0-4-15,6-6-1 0,-6 6 0 0,6-2 0 16,6-1-9-16,-3 3 0 0,3 0 0 0,3 3 0 16,-3-1-11-16,5 4 11 0,-2-1-8 0,0 0 8 15,0 3 0-15,3-3 0 0,-3 1 0 0,0-1 0 16,-3 0 0-16,-1 3 0 0,4 0-8 0,-3 0 8 0,3 0 0 16,-3 0 0-16,0 0 0 0,-3 2 0 0,0-2 0 0,0 3 0 15,-3-3 0-15,-3 2 8 0,-3-2-8 0,0 3 0 16,0 0 0-16,-6-1 0 0,0 1 0 0,0-1-10 15,-6 1 10-15,0 2-13 0,0 0 13 0,-6 1 0 16,3-1 12-16,-2 0-12 0,-4 0 0 0,3 0 0 16,3 1 0-16,0-1 0 0,0-2 0 0,0-1 10 15,3 1-2-15,0-1 0 0,4 1-20 0,-1-3-4 16,3 0 0-16,0 0-1 16,3 2-114-16,0-2-22 0,3-3-5 0</inkml:trace>
  <inkml:trace contextRef="#ctx0" brushRef="#br0" timeOffset="231087.9972">288 11115 1186 0,'0'0'33'0,"0"0"9"0,0 0-34 0,0-5-8 0,-6 0 0 0,6 5 0 16,-3-3 73-16,-3-2 13 0,3 2 2 0,3 3 1 15,-3-3-41-15,3 3-8 0,0 0-1 0,0 0-1 16,-6 0-10-16,6 0-3 0,0 0 0 0,-3 6 0 16,3 4-15-16,0-2-10 0,0 5 12 0,0 1-12 15,0 1 24-15,0 4-1 0,0 0-1 0,-6 4 0 0,3 1-22 0,3 0-16 16,-6 2 2-16,0 4 1 0,6-1 13 0,-9 0 0 15,3 0 0-15,3-3 0 0,-6 3 13 0,6-2-1 16,-6 2 0-16,3-5 0 0,0 0-20 0,0-1-5 16,3 1-1-16,-5 0 0 0,5 0-2 0,-3-3-1 15,3 0 0-15,-3-2 0 16,3-1-35-16,3-2-6 0,-9-3-2 0,6 1-403 16,3-4-81-16</inkml:trace>
  <inkml:trace contextRef="#ctx0" brushRef="#br0" timeOffset="232353.7541">47 11385 1105 0,'0'0'24'0,"2"0"4"0,4 3 2 0,3 2 2 0,-6-2-32 0,6 2 0 0,3-2 0 0,-3 2 0 15,0 0 10-15,3-2-10 0,-3 2 8 0,3-2-8 16,6-1 16-16,-6-2-1 0,-1 0-1 0,7 0 0 16,-6-5 22-16,6 0 5 0,-6-1 1 0,6-1 0 15,3-1 29-15,-6-3 5 0,-1-2 2 0,1 2 0 0,0-5-21 0,6 3-4 16,-9-3-1-16,-3 0 0 0,3 0-33 0,0 1-7 16,0-4-2-16,-3 1 0 15,-1-4-10-15,-2 4 0 0,0-1 0 0,0-2 0 0,-3 3 0 0,3 2 8 16,-6-3-8-16,0 3 8 0,3 3-8 0,0 3 0 15,-3-1 0-15,0 3 0 0,0 3 0 0,0 5-11 16,0 0 3-16,0 0 0 0,0 0-7 0,0 0-1 16,6 8 0-16,-6 0 0 0,-6 2 6 0,6 6 1 15,0 0 0-15,-3 3 0 0,3-1-3 0,-3 3 0 16,-3 0 0-16,3 6 0 0,-3-1 12 0,0 1 0 0,0 4 8 16,-2 1-8-16,-1-3 0 0,3 0 0 0,-9-2 0 0,3 2 0 15,0-3 0-15,3-2 0 0,0-3 0 16,6 1 0-16,-9-1 0 0,6-3 0 0,3-2 8 0,-6 0-8 15,0-3 31-15,0 1 1 0,7-4 1 16,-4-2 0-16,3 0 7 0,0-3 2 0,3-5 0 0,0 0 0 16,0 0-14-16,0 0-4 0,0 0 0 0,0 0 0 15,12-2 0-15,-4-4 0 0,-5 1 0 0,6-3 0 16,0-2-9-16,0-1-3 0,3-2 0 0,3-1 0 16,0 1-12-16,0 0 0 0,3 0 0 0,-6 0 0 15,2 2 0-15,-2 0-12 0,0 1 12 0,0 5-10 16,-3-1 1-16,0 4 0 0,0-4 0 0,-9 6 0 15,0 0-18-15,9 6-3 16,-9 2-1-16,0 2 0 0,0 3-9 0,0 1-3 0,-6-1 0 16,3 5 0-16,-3 3 20 0,3-2 4 0,0 2 1 0,3-2 0 15,0 4 8-15,0-1 2 0,0-1 0 0,6-3 0 0,0 1 8 16,-3-1-12-16,6-4 12 0,0-1-12 0,3 0 0 0,-3-5-1 16,2-3 0-16,1 1 0 0,3-4 13 0,-3-4 0 15,6-1 0-15,-6-5-9 0,6 3 9 0,-3-3 11 16,3-3-3-16,-1-2 0 0,-5 0 11 0,3 0 1 15,0-3 1-15,-6-3 0 0,-3 3-21 0,3 0 0 16,-3 0 0-16,0 1 0 0,0-1 0 0,-6 0 14 16,-6 0-3-16,6 3-1 0,-3-3-10 0,3 5 0 15,-3 1 0-15,-6-1 8 0,3 1-8 0,0 4 0 16,-3 1 0-16,3 0 0 0,-3 5 0 0,3 0 0 16,-3 2 0-16,-3 1 0 0,3 2-12 0,1 3 1 15,-4 0 1-15,3 3 0 0,-3 2 10 0,6-2 0 16,3 2 0-16,-6-3 0 15,3 4-20-15,3 1-9 0,0-1-2 0,3-1 0 16,3 0-23-16,0-2-5 0,3-1-1 0,3-2 0 16,0-2-10-16,3-4-2 0,-3 1-1 0,3-3 0 15,-1-3 20-15,7 1 4 0,-3-1 1 0,0 0 0 16,-6-2-11-16,6 2-1 0,3 3-1 0,-6 0 0 0,0 3 26 16,2 0 6-16,-8 5 1 0,0-3 0 0,3 0 28 0,-3 3 0 0,-3 0 13 0,3 0-4 15,0 0 51-15,-6 0 9 0,0-8 3 0,3 8 0 16,-3 2 19-16,-3-2 4 0,3 0 1 0,0-8 0 15,0 0-7-15,0 0-1 0,0 0 0 0,0 0 0 16,0 0 1-16,0 0 0 0,0 0 0 0,0 0 0 16,0 0-13-16,0-8-2 0,0 0-1 0,3-2 0 15,3-1-15-15,-6-2-3 0,6 0-1 0,0-3 0 0,3 0-17 16,-6 0-3-16,3-2-1 0,0 2 0 0,3 2-21 0,-3-1-12 16,6 1 12-16,-4 4-12 15,-5-3 0-15,6 2 0 0,0 3 0 0,0 0 0 0,3 0-14 16,-9 3 3-16,6 2 1 0,-3 1 0 15,6-1-13-15,-9 6-2 0,3-3-1 0,6 5 0 16,-9 0-12-16,6 0-2 0,-3 1-1 0,6-1 0 16,-9 0 9-16,2 1 3 0,7-1 0 0,-3 0 0 0,-3-2 16 0,3-1 3 15,0 1 1-15,0 0 0 0,0-3 9 0,0 0 0 16,-3 0 0-16,3-6 0 0,0 4 0 0,-3-1 9 16,6-2-9-16,-9 2 0 0,5-2 8 0,-2-3-8 0,-6 3 0 15,0-1 0-15,0 6 0 0,0-5 8 0,-3 0-8 0,0 0 0 16,1 2 0-16,-7 0 0 0,0 3 0 0,6 0 0 15,-6 3 0-15,-3 2 0 0,3 3 0 0,0 0 0 16,-3 3 0-16,6-1 0 0,-3 3 0 0,3 3 0 16,3 0 0-16,0-3 0 0,0 3 9 0,3 0-9 15,0 0 9-15,3-3-9 0,0-2 8 0,3-1-8 16,3 1 0-16,0-3 0 0,3 0-9 0,-3-3 9 31,6 1-42-31,0-4-2 0,6-2 0 0</inkml:trace>
  <inkml:trace contextRef="#ctx0" brushRef="#br0" timeOffset="233431.9949">1669 11655 1630 0,'0'0'36'0,"0"-5"7"0,0-3 1 0,3 2 3 0,0-2-38 0,0 1-9 0,-3-4 0 0,3 3 0 16,3-3 77-16,-6 3 14 0,0-5 2 0,0 3 1 15,-6-4-38-15,3 4-7 0,0-1-1 0,0 1-1 16,0-1-11-16,0 3-3 0,-3 0 0 0,3 0 0 0,-3 3-8 16,0 0-1-16,0 2-1 0,3 0 0 15,-3 3-23-15,0 3 8 0,-3 0-8 0,0 2 0 16,0 0-12-16,0 6-8 0,0-1 0 0,-2 4-1 0,2 2 12 0,-3-3 9 15,3 5-12-15,6-2 12 0,-6 0-25 0,6 3 1 16,3-4 1-16,0 7 0 0,0-4 5 0,3-2 1 16,6 0 0-16,-6-3 0 0,3-2 0 0,6-1 0 15,-3-4 0-15,-1-1 0 0,7-2 17 0,-3-3 0 16,-3 0 0-16,6-3 0 0,0-2 14 0,3-3 3 16,-9 0 1-16,3-3 0 0,0 1 2 0,-1-1 0 15,-2 0 0-15,0 1 0 0,0-1-2 0,0 1 0 0,-6-1 0 16,3 0 0-16,-6 4-18 0,3-1 0 0,-6 2 0 0,3 1 0 15,0 5 0-15,0 0 0 0,0 0 8 0,0-3-8 32,-6 3-41-32,6 0-12 0,0 0-3 0,-3 8 0 15,-6 0-3-15,6 0-1 0,3 5 0 0,0-2 0 16,3 5-7-16,0-6-1 0,3 4-1 0,3-4 0 16,3 1-8-16,-3-3-2 0,0 0 0 0,6 0 0 15,-3-3 26-15,3 0 5 0,-7 1 0 0,4-4 1 0,0-2 59 0,0 0 12 0,-3 0 3 0,0-2 0 16,0-1 71-16,-3-2 14 0,-3-1 4 0,3-2 0 15,0 0-6-15,-6 0-1 0,3-2 0 0,3-1 0 16,-6 1-33-16,0-1-6 0,0-2-2 0,0-3 0 16,0 3-27-16,0-3-5 0,0-3-2 0,0 1 0 15,0 2-12-15,3-3-2 0,-3 4-1 0,3-1 0 16,0 3-19-16,0-3 0 0,-3 5 0 0,3 3 0 16,3 0-11-16,-6 3 1 0,3 2 0 0,-3 3 0 15,0 0-19-15,0 0-4 0,6 6-1 0,5 1 0 16,-8 4-6-16,6 0 0 0,-3-3-1 0,6 2 0 0,-3 1 14 0,3-1 3 15,0-2 1-15,0 0 0 0,3 0 2 16,0-3 0-16,-1 1 0 0,1-4 0 0,3 1 21 0,0-3 0 16,0 0 8-16,-3-3-8 0,0 1 11 0,3-6-3 15,-1 2-8-15,-2-1 12 0,0-1 4 0,-3-3 1 16,0 0 0-16,0-2 0 0,-6 0-8 0,3 2-1 16,-9-2-8-16,3 0 12 0,-3 2 0 0,0-2-1 15,-3 0 0-15,3 5 0 0,-6-3-11 0,0 6 0 16,-3 0-10-16,3 5 10 0,-3 0-20 0,0 2 3 0,-3 4 0 0,0 2 0 15,3 2-3-15,-2 3-1 0,-1 3 0 0,0 0 0 16,3 3 21-16,0-1-11 0,0 1 11 0,3-1-601 16,0 1-115-16</inkml:trace>
  <inkml:trace contextRef="#ctx0" brushRef="#br0" timeOffset="234166.4536">320 12359 1803 0,'0'0'40'0,"0"-3"8"0,-12 0 1 0,6-2 2 0,4 2-41 0,-7-2-10 0,0 0 0 0,6 0 0 16,-6 2 72-16,6-2 13 0,-3-1 3 0,3-2 0 15,3 0-25-15,-6 1-5 16,12-4-1-16,-6 0 0 0,3-2-11 0,3 0-2 0,0-3-1 0,3 3 0 16,9 0-19-16,-7-1-4 0,7 1-1 0,-9 3 0 15,12-4-19-15,-6 6 0 0,6 0 0 0,0 3 0 16,-4 0 0-16,10 0 0 0,-6 2-8 0,0 0 8 15,0 6-9-15,-3 2 9 0,2 3-8 0,1 0 8 16,-9 5-31-16,6 1-1 16,-6 1 0-16,0 1 0 0,0 5-3 0,-6-2-1 0,3 2 0 15,-9 3 0-15,3-3 12 0,-3 3 1 0,-3-3 1 0,-3 6 0 16,-3-4 7-16,3 4 2 0,-3-1 0 0,-9 1 0 16,6-1 13-16,-6 1-11 0,-3 4 11 0,4-4-10 15,-7-3 10-15,3 0-8 0,-6-3 8 0,3 0-8 0,3-5 8 16,-5 0 0-16,2-3 0 0,-3-5 0 0,6 0 0 0,-3-3 0 15,7-5 0-15,-4 0 0 0,3-5 0 0,6-1 0 16,0-2 10-16,3 1-10 0,0-9 16 0,6 0-4 16,3 0 0-16,3 0 0 0,3 0-2 0,-3-2-1 15,9 4 0-15,-3-1 0 0,3 4-9 0,3 0-14 16,-3 3 3-16,9 0 1 0,-1 3 10 0,-2 3-12 16,3 2 12-16,0 2-12 0,0 1 2 0,3 2 0 15,-4 3 0-15,1 3 0 0,-3 2-8 0,3 0-2 16,-3 3 0-16,0 0 0 15,-4 0-11-15,4 0-2 0,0-1-1 0,-3 1 0 16,-3 0-20-16,3-3-4 0,0-2-1 0,3 0-735 16</inkml:trace>
  <inkml:trace contextRef="#ctx0" brushRef="#br0" timeOffset="234932.1605">1142 12311 1776 0,'0'0'50'0,"0"0"12"0,-3 0-50 15,3 0-12-15,0 0 0 0,-6 5 0 0,3 3 10 0,3 0-1 16,-6 0 0-16,6 5 0 0,6 1-9 0,-6-1-9 16,0 3 9-16,3 0-13 0,3 5 13 0,-3-3 0 15,3 1 0-15,0 2 0 0,3-2 19 0,3 2 0 16,-6-5 0-16,3-1 0 0,-1-1-7 0,4-4-2 16,-3-2 0-16,3 3 0 0,-3-3 22 0,-3-3 5 15,3 0 1-15,-3-2 0 0,3 0 25 0,-3-6 5 16,3 0 0-16,-3-2 1 0,3-3 5 0,-3 0 1 15,3-5 0-15,-7 0 0 0,7-1-45 0,-3-1-9 16,3-1-1-16,-9 0-1 0,9-3-11 0,-3 3-8 16,0 1 9-16,0 1-9 0,-3 1 0 0,3 0 0 0,0 0 0 15,-3 5 0-15,3-3-13 0,0 3-9 16,-3 3-2-16,3-3 0 16,0 3-50-16,0-1-10 0,3 4-3 0,-3-1 0 15,3 0-48-15,-4 3-9 0,1 0-3 0,3 0 0 16,-3 3 7-16,9 0 2 0,-6-3 0 0,-3 2 0 15,3-2 48-15,0 3 10 0,3-3 1 0,-3 0 1 0,-3 0 62 0,6 0 16 0,-9 0 0 0,3-3 0 16,-6 3 74-16,0 0 21 0,0 0 4 0,0 0 1 16,0 0 19-16,0 0 4 0,0 0 1 0,0 0 0 15,0 0-49-15,0 0-10 0,-6 6-1 0,3-4-1 16,-9 4-27-16,6-1-4 0,-3 0-2 0,0 3 0 16,3 0-15-16,-3 3-3 0,-3 2-1 0,3-3 0 15,0 4-11-15,0-1 0 0,0 0 9 0,0 3-9 16,4-5 0-16,5 2 0 0,0 0 0 0,-6-2 0 15,6-1 0-15,6-2 9 0,-6-3-9 0,0-5 10 0,0 0-10 0,5 3 0 16,-5-3 0-16,9 0 0 0,-3-3 26 0,3-2 0 16,3-3 0-16,-3 3 0 0,3-6 2 0,-3 1 1 15,0 2 0-15,3 0 0 0,-3 0-29 16,3 0 8-16,-3 0-8 0,-3 3 0 0,2-1 0 0,-2 6 0 16,3 0 0-16,-6 3 0 0,6 0-19 0,-6-1 3 15,3 4 1-15,-3-1 0 0,0 3-4 0,3 3-1 16,3-4 0-16,-9 4 0 0,0-3 3 0,9 0 0 15,-9 2 0-15,3-2 0 16,0-2-12-16,3 2-3 0,-6-3 0 0,3 0 0 16,3 1-139-16,-6-6-28 0,6-3-5 0,3 3-2 0</inkml:trace>
  <inkml:trace contextRef="#ctx0" brushRef="#br0" timeOffset="235775.9934">1931 11890 1335 0,'0'0'29'0,"0"0"7"0,0 0 0 0,-3 6 2 0,0-1-30 0,0 6-8 0,0-1 0 0,-3 3 0 16,3 1 48-16,-6 1 9 0,3 7 2 0,0-1 0 15,-3 3 14-15,3 5 3 0,0 0 1 0,-3 3 0 16,-3-1-41-16,3 1-8 0,0 0-1 0,4-3-1 15,-1 3-10-15,-3-1-1 0,3-4-1 0,0-1 0 0,0-2-14 0,3 0 9 16,-3-3-9-16,0 0 8 0,3-2 4 0,3-1 0 16,-3-2 0-16,3-3 0 0,-3-2-12 15,3-3 0-15,3 0 0 0,0-3 0 16,-3-5-24-16,0 0-6 0,0 0-2 0,9-2 0 0,-3-1 20 0,3-5 3 16,3 0 1-16,-3-3 0 0,-1 1 8 0,4-3-8 15,-6-1 8-15,9-1-8 0,-6-1 8 0,0 0 0 16,3 3 0-16,-6-3-8 0,0 2 8 0,3-1 0 15,0 1 0-15,-9 1 0 0,6 3 0 0,0 2 0 16,-3 0 0-16,3 2 0 0,-6 6 0 0,0-2 0 16,0 2 0-16,0 0 0 0,0 0 0 0,0 0 0 15,0 0 0-15,0 0 0 0,0 8 0 0,-6 2 0 16,0 1 0-16,6 2 0 0,-3 3 9 0,0 0-9 0,0 0 12 16,3 0-12-16,0-1 15 0,0 1-4 0,-6 3-1 0,6-3 0 15,6-3 5-15,-6 0 1 0,0 0 0 0,3-2 0 16,0 0 3-16,0-1 1 0,3 1 0 0,0-3 0 15,0-3 8-15,-3-2 3 0,8-1 0 0,-8-2 0 16,3-5 4-16,3 2 1 0,-3-2 0 0,3-6 0 16,-3 3-16-16,6-2-2 0,-3-6-1 0,-6 0 0 15,3 0-9-15,6-2-8 0,-6-1 9 0,3-2-9 16,-3 3 0-16,3-4 0 0,-3 4 0 0,-1-1 0 16,4 3 0-16,-9-2-10 0,6 5 10 0,-3-1-12 15,3 4 12-15,-6 2-12 0,6 3 12 0,-6-1-12 16,3 4-2-16,-3 2-1 0,0 0 0 0,0 0 0 15,0 0-9-15,0 8-3 0,0 2 0 0,0 3 0 0,0-2 8 0,-3 2 2 16,3 1 0-16,0 1 0 16,0-1 9-16,3-1 8 0,3 0-12 0,-6 0 12 0,6 1-8 0,3-1 8 15,0-5 0-15,3 2 0 0,3-2-14 16,-3-2 4-16,3-1 1 0,-1 0 0 0,-2-2-5 0,6-3-1 16,-9 0 0-16,6-3 0 0,-3 0 15 0,3-4-9 15,-3-1 9-15,3-3-8 0,-3 3 8 0,-1-5-8 16,-2 2 8-16,3-2-8 0,-6 0-7 0,0 0-1 15,0-1 0-15,-3 1 0 0,-3 0 16 0,0 2-12 16,0 1 12-16,0-1-12 0,-3 1 20 0,-3 2 5 16,0 2 1-16,0 4 0 0,0-1-14 0,0 3 0 15,-3 3 8-15,3 2-8 0,-5 0 0 0,2 3 0 0,0 5 0 16,0 1 0-16,-3-1 9 0,3 0 6 0,0 3 1 0,3 0 0 16,-3 2-4-16,3 1 0 0,0-3 0 0,6 0 0 15,0 0-12-15,0-1-10 0,0-4 2 0,0 0 0 31,6-3-42-31,0-1-8 0,3-1-2 0,0-4-500 0,0-2-100 0</inkml:trace>
  <inkml:trace contextRef="#ctx0" brushRef="#br0" timeOffset="236024.4533">2475 12203 1623 0,'0'0'36'0,"0"0"7"0,-6 0 1 0,3 2 2 16,-8 4-37-16,5-1-9 0,3-3 0 0,-3 4 0 0,0-1 37 0,6-5 6 16,0 11 1-16,-3-3 0 0,3 0-44 0,3 2 0 0,0 1-11 0,6-3 3 15,-9 2-20-15,6 1-3 0,0-3-1 0,2 5 0 0,-5 0 14 0,0 0 2 16,0 1 1-16,3-1 0 0,-6 0 15 0,0 0-11 16,0 1 11-16,0-4-10 0,-3 3 24 0,0 1 5 15,0-4 1-15,0 1 0 0,0-1 24 0,-3 1 4 16,1 0 2-16,-1-1 0 0,3 1-50 0,-6-1 0 15,3-2 0-15</inkml:trace>
  <inkml:trace contextRef="#ctx0" brushRef="#br0" timeOffset="236600.3201">323 13160 1735 0,'0'0'38'0,"0"0"8"0,-3-2 2 0,3 2 0 0,0 0-38 0,-3 5-10 0,-6 3 0 0,9 3 0 15,-6-4 17-15,6 7 2 0,-2-4 0 0,2 4 0 31,-6-1 1-31,6 3 0 0,-3-3 0 0,3 3 0 16,0 0 16-16,0-1 3 0,0 1 1 0,3 0 0 0,-3 0-31 0,0-3-9 0,0 1 0 0,6-4 0 16,-6 1-12-16,2-3-10 0,-2-8-2 0,0 0 0 31,6 5-13-31,-6-5-3 0,0 0-1 0,3-8 0 16,3 3-63-16,0-8-12 0,3-3-2 0,0-3-1 0</inkml:trace>
  <inkml:trace contextRef="#ctx0" brushRef="#br0" timeOffset="236928.2982">490 13234 975 0,'-9'19'21'16,"9"-11"5"-16,-6 3 1 0,3 2 1 0,3-3-28 0,-9 1 0 0,6 2 0 0,-3-2 0 16,3 2 117-16,3-2 19 0,-6-4 3 0,3 1 1 15,0-2-24-15,3-1-5 0,0 0-1 0,0 1 0 16,0-6-22-16,0 0-4 0,0 0 0 0,0 0-1 15,3-8-23-15,6 0-4 0,0-3 0 0,3-2-1 0,0 0-28 16,0-3-6-16,-3 3-1 0,3-3 0 0,3 0-20 0,-3 0 0 16,-3 3 0-16,2-1 0 0,1 1 0 15,-3 3 0-15,0 2 0 0,3 0 0 0,-3 0 0 0,0 5 0 16,0 1 0-16,-6 4-8 0,3-2-2 0,6 5 0 16,-9 1 0-16,3 2 0 0,-3 0-6 0,0 2 0 15,3 3-1-15,-3 1 0 0,2-1-3 0,-5 3-1 16,3 0 0-16,3-3 0 0,-6 5 4 0,0-2 1 15,0 3 0-15,3-3 0 16,0 2-32-16,3-2-7 0,-6-5-1 0,3 2-562 16,3-3-113-16</inkml:trace>
  <inkml:trace contextRef="#ctx0" brushRef="#br0" timeOffset="237178.3235">1050 12861 1450 0,'0'0'32'0,"0"0"6"0,0 0 2 0,0 0 1 0,0 0-33 0,0 0-8 0,0 0 0 0,0 11 0 16,0-3 30-16,0 5 4 0,-3 0 1 0,3 3 0 16,0 3 5-16,-3-1 2 0,3 9 0 0,-3 2 0 15,0 0-10-15,-3 0-3 0,3 0 0 0,-3 0 0 16,3 0-17-16,0-2-3 0,-3-1-1 0,3 1 0 15,-6-3-8-15,3-1 0 0,3 1 0 0,0-3 0 16,-6 1-34-16,9-4-9 0,-9-2-1 0,6 0-480 16,-3-3-96-16</inkml:trace>
  <inkml:trace contextRef="#ctx0" brushRef="#br0" timeOffset="237850.2707">945 13176 1216 0,'0'0'27'0,"0"0"5"0,0 0 2 0,6-5 0 0,-6 5-34 0,0 0 0 16,0 0 0-16,9 3 0 0,0-1 8 0,3 1-8 16,-3 0 0-16,3-1 0 0,3 1 0 0,-3-1 0 15,0 1 0-15,6-3 0 0,-4 0 37 0,1-3 4 0,6 1 1 0,-9-3 0 16,6-3 10-16,-3 0 1 0,0-3 1 0,6-2 0 16,-13-3-6-16,7 0 0 0,3-2-1 0,-3-4 0 15,3 4-13-15,-6-3-2 0,-3 0-1 0,3 2 0 16,-3 1-22-16,0 2-9 0,-7 0 8 0,4 3-8 15,-3-1 0-15,3 1 0 0,-6 3 0 0,0 2 0 16,0 0 0-16,0 2 0 0,3 1 0 0,-3 5 0 16,0 0 0-16,0 0-14 0,-3 8 5 0,3 0 1 15,-6 5-2-15,0 3 0 0,1 3 0 0,2 2 0 16,-3-3-7-16,-3 6-2 0,3 5 0 0,-3-2 0 16,-3-4 19-16,6 4 0 0,-6 2 0 0,6-3 0 15,0-2 11-15,-3 0 5 0,0-3 2 0,6 0 0 16,-6-2-7-16,3-1-2 0,0-2 0 0,3 0 0 15,0-5 3-15,1-1 0 0,2-2 0 0,0-2 0 16,0-6 8-16,0 0 1 0,0 0 1 0,0 0 0 0,0 0 14 0,5-6 4 16,4-2 0-16,0-2 0 0,3 2-20 0,3-5-3 15,-9 2-1-15,0-2 0 0,3 2-25 0,-6-2-6 16,6 5-1-16,0-3 0 0,-6 4 6 0,3 1 1 16,-6 1 0-16,6 2 0 0,0-2 9 0,-6 5-13 15,0 0 5-15,9 5 8 16,-6 1-43-16,2 2-1 0,7-1 0 0,-9 1 0 0,3 0 20 0,3 3 3 15,3 0 1-15,-6-4 0 16,3 4-31-16,0 0-5 0,0-6-2 0,3 3 0 16,-3-3 26-16,3-2 4 0,-3 2 2 0,2-5 0 0,-2 3 17 0,0-3 9 15,0-3-10-15,3 0 10 0,-3-5 0 0,3 1 0 0,-3-4 0 16,-3 0 0 0,6 1-14-16,-9-1-10 0,3-2-1 0,-6 0-1 15,3 2-23-15,-6-2-5 0,3 0-1 0,-6 2 0 0,-3 1 55 16,3-1 18-16,0 3 0 0,3 0 0 0,-6 5 26 0,0 1 4 0,6 4 2 0,-6 1 0 15,3-3 3-15,0 8 1 0,3-3 0 0,0 6 0 16,0 2-8-16,-3-2-2 0,0 2 0 0,6 3 0 16,0 0-35-16,0 0-9 0,0-1 0 0,3 1 0 15,0-2 0-15,6 1 0 0,-3-4 0 0,6 0 0 16,-9-1-49-16,9-2-12 0,3-3-3 16</inkml:trace>
  <inkml:trace contextRef="#ctx0" brushRef="#br0" timeOffset="238283.8306">2187 12774 1303 0,'0'0'28'0,"-3"8"7"0,0 0 1 0,-3 3 0 0,3-1-28 0,-3 6-8 15,6 0 0-15,-3 2 0 0,3 4 36 0,-6 4 5 0,3-5 2 16,0 3 0-16,-3 2-13 0,3 4-2 0,-3-4-1 0,0-2 0 16,6 2-11-16,-3 1-3 0,-3-1 0 0,0-2 0 15,3-3-13-15,3 0 0 0,-6-2 8 0,6-3-8 16,-3 2 0-16,0-2 0 0,6-5 0 0,-3-3 0 31,-3 0-54-31,3 0-10 0,0-8-3 0</inkml:trace>
  <inkml:trace contextRef="#ctx0" brushRef="#br0" timeOffset="238455.9146">2338 13007 878 0,'0'13'19'0,"0"-5"4"15,0 3 1-15,-3-1 1 0,1 3-25 0,2 3 0 0,-3 0 0 0,0 3 0 16,-3-1 24-16,3 1 0 0,0-1 0 0,-3 3 0 16,0-2-11-16,3 0-2 0,0-4-1 0,0 4 0 0,-3-3-10 0,3 0 0 15,0-6 0-15,0 1-300 16,3-11-54-16</inkml:trace>
  <inkml:trace contextRef="#ctx0" brushRef="#br0" timeOffset="238809.6728">2535 13025 1789 0,'0'0'39'0,"0"0"8"0,0 0 1 0,0 0 4 0,-6-2-42 0,0-1-10 0,3-2 0 0,0 2 0 16,-9 3 39-16,6-2 5 0,3 2 2 0,-9 2 0 15,6 1-30-15,0 2-7 0,0-2-1 0,-2-1 0 16,2 4 4-16,0-1 0 0,6 0 0 0,-6 3 0 16,6 0-23-16,0 0-4 0,0 0-1 0,6 3 0 15,-6-1 16-15,0 1-12 0,3-3 12 0,3 2-12 16,-3-2 12-16,5 3 0 0,-8-3 0 0,6 2-9 16,-3 1 9-16,0 0 0 0,-3-1 8 0,3 1-8 15,-3-3 9-15,0 0-9 0,-6 2 12 0,3-2-12 16,0 3 29-16,0-6-1 0,-8 3 0 0,5-3 0 15,3 3-14-15,-9-3-3 0,6 1-1 0,0-4 0 16,0-2-43 0,6 0-9-16,0-5-2 0,-6 0-556 0,6 0-111 15</inkml:trace>
  <inkml:trace contextRef="#ctx0" brushRef="#br0" timeOffset="239013.0711">2740 12771 1623 0,'0'0'36'0,"0"0"7"0,0 0 1 0,0 0 2 16,0 0-37-16,0 0-9 0,0 8 0 0,3 3 0 0,-3 0 40 0,0 2 7 16,-3 3 1-16,3 2 0 0,-3 3-18 0,0-2-3 15,0 5-1-15,0 2 0 0,0 3 9 0,0-2 1 16,0-1 1-16,3 1 0 0,-5-6-19 0,5 3-4 16,-6 2-1-16,6-2 0 0,-3-3-13 0,3-2 9 15,0-4-9-15,-3 1 8 16,0-2-38-16,3-4-8 0,0-2-2 0,0 0-553 15,0-8-111-15</inkml:trace>
  <inkml:trace contextRef="#ctx0" brushRef="#br0" timeOffset="239169.1582">2624 13073 1666 0,'9'-8'36'0,"-9"8"8"0,9-3 2 0,0-2 2 0,3 5-39 0,0-5-9 0,-3 0 0 0,6 2 0 15,-6-2 52-15,2 2 8 0,-2 3 1 0,0-3 1 16,0-2-62-16,0 5 0 0,-3-3 0 0,3 3-13 31,-6-2-97-31,3-1-19 0,0-2-4 0,-6 5-1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43:15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10777 12295 1364 0,'0'0'30'0,"0"-8"6"0,-3 0 2 0,3 0 0 0,0 0-30 0,0-2-8 15,0 2 0-15,0 0 0 0,0 0 54 0,0 8 10 16,-3-5 1-16,3-1 1 0,-3 1-5 0,3 5-1 16,0 0 0-16,0 0 0 0,0 0-1 0,0 0-1 0,0 0 0 0,0 0 0 15,0 0-41-15,0 0-8 0,6 8-1 0,-3 0-8 16,3 3 0-16,3-3 0 0,0 2 0 0,0 1 0 15,0-3 0-15,3 2 0 0,2 3 0 0,1 1-12 16,3-4 12-16,-3 4 0 0,3-1 0 0,0-3 0 16,0 4 0-16,-3-4 0 0,-1 3 0 0,1 1 0 15,-6-1 0-15,3 0 0 0,-6 6 0 0,0-4 0 16,-3 4 0-16,0 0 0 0,0 2 0 0,-3 2 10 16,-6 1-10-16,0 0 8 0,-3 5-8 0,0 0 8 15,-3-2-8-15,0-1 0 0,1 1 0 0,-4-3 0 16,3-1 0-16,-6-2 0 0,3 1 0 0,3-1 0 15,0-3 0-15,0-2 0 0,0 0 0 0,3-3 0 16,0 1 0-16,1-1 0 0,2 0 0 0,-3-5 0 16,-1468 0 0-16,2942-3 0 0,-1465-5 0 0,-3 8 0 0,0-3 0 15,3-5 0-15,3 6 0 0,3-1-11 0,3-2 11 16,-3-1-8-16,3 1 8 0,2-3-8 16,1 5 8-16,0-2 0 0,-3 0 0 0,3-1-8 0,0 3 8 0,-3 3 0 15,0 6 0-15,0-6 0 0,0 2 0 0,0 1 0 16,-3-1 0-16,0 4-8 0,0 1 8 0,-3 1 0 15,2 3 0-15,-5-1 0 0,3 3 0 0,-3-2 0 16,0 2 0-16,0-2 0 0,0 2 11 0,0 0-3 16,-6 0 0-16,4 3 0 0,-1 0 11 0,0 2 1 15,-3 3 1-15,0-7 0 16,0 1 11-16,0 1 1 0,0 0 1 0,-3 0 0 0,0 0-13 0,3 2-2 0,-3-5-1 16,0 8 0-16,3 0-18 0,0-5-11 0,0-3 2 0,6-2 0 31,3-3-136-31,0 0-27 0,3-3-6 0</inkml:trace>
  <inkml:trace contextRef="#ctx0" brushRef="#br0" timeOffset="1172.1417">11798 12938 1232 0,'0'0'35'0,"0"0"7"0,0 0-34 0,0 0-8 16,0-5 0-16,0 0 0 0,-3-1 95 0,0-2 17 16,3 3 3-16,0 0 1 0,-3-3-44 0,0 0-9 15,0 3-2-15,0-3 0 0,-3 2 33 0,3 1 6 16,-3 2 2-16,3 1 0 15,-6-1-102-15,3 0-36 0,0 1 1 0,0 2 0 0,-2 0 35 0,-4 5 17 0,3 0-1 0,-3 3-1 16,-3 3-15-16,0 0 0 0,0 7 0 0,0 1 0 16,3 2-8-16,-3 5 8 0,1 3-12 0,-1 6 12 15,0-4-8-15,6 4 8 0,-3-1 0 0,3-2 0 16,0 0-8-16,6-3 8 0,0 0 0 0,0-3 0 16,6-4-9-16,0-4 9 0,0 1 0 0,3-6-9 15,3 3-4-15,0-6-1 0,3 1 0 0,0-3 0 16,0-6-6-16,3 1 0 0,-1-8-1 0,1 0 0 15,3-6-6-15,0 0-1 0,0-2 0 16,-3 0 0-16,3-8 4 0,2 0 0 0,1-6 0 0,-3-2 0 31,0-5-22-31,3-6-4 0,-3-5-1 0,0 0 0 0,-1 0-23 0,-5-3-5 0,3 1-1 16,0-1 0-16,-3-2 40 0,-3 0 8 0,-3-1 2 0,-3 1 0 16,3 0 22-16,0 7 8 0,-3 4 0 0,0 7-9 0,0 3 24 15,0 5 5-15,0 6 0 0,-3 2 1 0,0 5-1 0,0 6-1 16,3-1 0-16,-3 6 0 0,0 0-3 0,0 0 0 15,-3 14 0-15,0 2 0 0,0 2-8 0,0 6-8 16,-3 5 12-16,3 3-12 0,0 5 9 0,-3 3-9 16,3 2 0-16,-6 3 9 0,3 0-9 0,3 0 0 15,-3 0 0-15,0 2 8 0,-3 1 8 0,6-6 2 16,3 1 0-16,-3-4 0 0,0-2 11 0,3-5 3 16,0-3 0-16,3-2 0 0,0-1-16 0,0-5-2 15,0 1-1-15,0-7 0 0,3-1 5 0,-3-4 1 16,3-2 0-16,-3 0 0 0,3-5 8 0,0-1 1 0,3-2 1 15,-9 0 0-15,6-2 7 0,3-6 2 0,0 0 0 0,0-3 0 16,-3-2-15-16,2-3-3 0,1-5-1 0,0 2 0 16,0 1-19-16,0-3 10 0,-3 2-10 15,3-2 8-15,0 3-8 0,0-1 0 0,-3 3 0 0,0 3 0 16,0 2 0-16,0 1 0 0,3-1 0 0,-6 6 0 16,0 2-10-16,-3 3 10 0,0 0-13 0,3 6 5 15,0 1-8-15,0 7-2 0,-3-4 0 0,-3 1 0 16,3 2 2-16,0 6 0 0,-3-1 0 0,0 3 0 15,3 0 16-15,0 1 0 0,0-4-8 0,3 1 8 16,0-1 0-16,-3 3 0 0,6-5-8 0,-3-5 8 16,-1 2 0-16,7-5 0 0,0 3-8 0,0-3 8 15,-3-3-16-15,6 0 0 0,0-2 0 0,3-1 0 16,0-2 4-16,3-2 2 0,-3-1 0 0,2-2 0 0,1-3 10 16,-3-5 0-16,0 2 0 0,0-5 0 0,0-2 9 0,0-1-9 15,-6 1 12-15,3-1-12 0,-4 1 10 0,-2-1-10 16,0 1 8-16,0-1-8 0,-6 3 12 0,0 0-4 15,0-2 0-15,-3 2 0 0,0 3 10 0,-3-1 2 16,0 1 0-16,0 3 0 0,1 2 13 0,-4 0 3 16,0 2 1-16,-3 1 0 0,3 5-4 0,-3 0-1 15,0 0 0-15,3 5 0 0,-3 3-19 0,3 3-4 16,-3 2-1-16,3 3 0 0,1 0-8 0,2 2 0 16,0 4 0-16,3-1 0 0,0-3 0 0,3 3 0 15,3-2 0-15,0-3 0 0,3 0 0 0,0-3 0 0,5-2 0 16,1-1 0-16,0-2 0 0,3-3-14 0,0 1 2 0,0 2 0 31,3-3-24-31,0-2-5 0,2-6-1 0,-2-2 0 16,3-1-48-16,-3-2-10 0,3 0-1 0</inkml:trace>
  <inkml:trace contextRef="#ctx0" brushRef="#br0" timeOffset="1446.964">12816 12949 1728 0,'0'0'38'15,"-6"2"8"-15,0 1 2 0,-3 0 0 0,0-1-39 0,0 4-9 0,-6 2 0 0,0-1 0 16,4 4 35-16,-4 0 5 0,3 5 0 0,-3-1 1 16,0 4-13-16,3-1-4 0,0 6 0 0,3 0 0 15,0 0 0-15,0 2-1 16,6 1 0-16,0-3 0 0,1-3-11 0,2 3-3 15,2-3 0-15,1-3 0 0,3 1-9 0,0-3 0 0,6-3 0 0,-3-3 0 16,3 1 0-16,3-3-9 0,-3-3 9 0,6-2-13 16,0 0 43-16,-1-3 9 0,1-3 1 0,0 0 1 15,3-2-139-15,-3-3-28 0,0-5-6 16,0 0-440-16,-4-9-88 0</inkml:trace>
  <inkml:trace contextRef="#ctx0" brushRef="#br0" timeOffset="1666.943">12992 12623 1134 0,'0'-24'32'0,"0"14"8"0,0-1-32 0,0 1-8 16,3 2 0-16,-3 0 0 0,0 3 59 0,0 5 10 16,0 0 3-16,0 0 0 0,0 0-3 0,-3 5 0 15,0 5 0-15,3 4 0 0,-3 2-38 0,0 7-8 16,3 1-2-16,-3 5 0 0,0 3 19 0,0 0 4 16,3 7 1-16,0 1 0 15,-3-5-12-15,3 2-2 0,0 0-1 0,0-3 0 0,0 3-14 0,0 0-4 16,0-3 0-16,3 1 0 0,-3-1-12 0,3-5 0 0,0 0 0 15,-3 3 0 1,3-3-31-16,0-2-2 0,0-6-1 0,3-3 0 16,-3-2-29-16,2 0-5 0,-2-5-2 0,3-1-687 0</inkml:trace>
  <inkml:trace contextRef="#ctx0" brushRef="#br0" timeOffset="1885.7172">13164 13033 1153 0,'-12'19'32'0,"9"-11"8"0,-6 2-32 0,-3 6-8 0,4 0 0 0,-4 3 0 16,0-1 114-16,0 1 21 0,3 2 4 0,3 0 1 16,-3-2-71-16,0 2-13 0,6 0-4 0,3-3 0 15,0-2-19-15,3 0-4 0,3-5-1 0,3-1 0 0,0 1-20 0,3-3-8 16,3-3 0-16,3 0-561 15,-4 1-117-15</inkml:trace>
  <inkml:trace contextRef="#ctx0" brushRef="#br0" timeOffset="2323.2473">13899 12967 1148 0,'-6'13'25'0,"6"-7"6"0,0 4 1 0,-3 4 0 16,3 1-32-16,-2 1 0 0,-1 3 0 0,0 2 0 15,-3 3 8-15,3 2-8 0,-3 1 0 0,3-3 0 0,-3-3 8 0,3 3-8 16,-3 2 0-16,3-5 0 0,0-5 14 0,0 0-3 16,3-3-1-16,0 0 0 0,-3-2-10 0,3-3-17 15,0-8 4-15,0 0-335 16,0 0-68-16</inkml:trace>
  <inkml:trace contextRef="#ctx0" brushRef="#br0" timeOffset="2432.4657">13947 13078 1274 0,'6'-29'28'0,"-3"16"5"0,3-3 2 0,-3-2 1 0,0 2-28 0,0-3-8 15,3 1 0-15,-3 2 0 0,0 0 46 0,0 3 8 16,0 0 2-16,0-1 0 0,-3 4-32 0,0-1-5 0,0 1-2 16,0 2 0-16,0 0-29 0,0 0-5 0,0 2-2 0</inkml:trace>
  <inkml:trace contextRef="#ctx0" brushRef="#br0" timeOffset="2932.5047">14081 13142 1562 0,'9'10'34'0,"-3"-4"7"0,-3-1 2 0,3 0 1 0,3-2-35 0,0 0-9 0,0-3 0 0,0 0 0 15,-1-3 36-15,4-2 4 0,0-3 2 0,3-3 0 16,-3-2-4-16,3-3-1 0,0-5 0 0,3 0 0 16,-3-3-10-16,-1-3-3 0,4 1 0 0,-3-6 0 15,0-2-16-15,0-3-8 0,-3-3 8 0,3-2-8 16,-3-1 0-16,0 4 8 0,-4-4-8 0,-2 6 0 0,0 0 8 15,0 3-8-15,-3 5 8 0,-3 2-8 0,3 4 12 0,-3-1-4 16,0 5 0-16,0 3 0 0,-3 3 12 0,3 5 1 16,-3 0 1-16,3 8 0 0,-6 0-6 0,0 6 0 15,0 1-1-15,1 4 0 0,-1 5-25 0,-3 2-5 16,-3 4-1-16,0 4 0 0,3 3 7 0,-3 8 1 16,0 3 0-16,0 2 0 0,0 3 8 0,3-10 0 15,0 2 0-15,-2 5-8 0,-1 0 8 0,0 3-8 16,3 3 8-16,-3 0-8 0,0-1-4 0,3 1-1 15,0-1 0-15,3-2 0 0,0-2 13 0,0 15-9 0,3-8 9 0,3-5-8 16,0-2 0-16,6-6 0 0,0-3 0 0,0-5 0 31,3-2-29-31,0-4-6 0,6-4-1 0,-3-6 0 16,0 0-8-16,0-5-3 0,2-2 0 0,1-4 0 0,-3-4 55 0,3-4 0 0,0-2 0 0,0-5 12 16,-3-3 22-16,0-2 5 0,0-3 1 0,-3-1 0 15,-3-4-21-15,-4 2-4 0,1 3-1 0,-3-3 0 16,-3 3 11-16,-2 0 3 0,-4 0 0 0,0-1 0 15,-3 4 13-15,0 2 3 0,3 3 1 0,-3 2 0 16,-3 3-5-16,3 6 0 0,-3 2-1 0,3 0 0 16,1 0-51-16,-4 2-9 0,3 4-3 0,3-1-929 15</inkml:trace>
  <inkml:trace contextRef="#ctx0" brushRef="#br0" timeOffset="3370.0538">15031 12454 1681 0,'-3'-13'36'0,"3"13"8"0,0-6 2 0,0 1 2 0,0 5-38 0,0 0-10 0,0 0 0 0,0 0 0 16,0 0 47-16,5 8 7 0,1 5 2 0,-3 3 0 15,0 3-39-15,0 5-7 0,-3-1-2 0,3 6 0 16,-3 1-8-16,0 12 0 0,-6 0 0 0,0 1 8 16,3-1-8-16,-8 0 0 0,-1-2-12 0,3 2 12 15,-3-5-36-15,0 6 0 0,0-4 0 16,3-2 0-16,0-8-14 0,0 3-2 0,0-3-1 16,3-5 0-16,0-3 4 0,0-2 1 0,3-6 0 0,0-5 0 15,3 3-30-15,-2-4-6 16,2-4 0-16,0-6-1 0</inkml:trace>
  <inkml:trace contextRef="#ctx0" brushRef="#br0" timeOffset="4010.7909">15031 12819 1263 0,'0'0'28'0,"0"0"5"0,0 0 2 0,0 0 1 0,5 8-36 0,1 0 0 16,0 0 0-16,0 0 0 0,3 2 29 0,0-2-1 16,-3-2 0-16,6-1 0 0,-3 0-28 0,3-2 0 15,3-3 0-15,-3 0 0 0,0-5 15 0,5-3-3 16,-2-3-1-16,3-5 0 0,0-2 26 0,0-1 6 15,0-2 1-15,0-5 0 0,-1 2-8 0,-2-3 0 16,0 1-1-16,0-1 0 0,0 1-23 0,-9 10-12 16,3 0 12-16,-3 0-12 0,0 0 32 0,0 3 0 0,-3 0 0 15,0 0 0-15,0 5-16 0,-3-5-3 0,0 5-1 16,-3 2 0-16,0 4 5 0,0 4 1 0,-3 6 0 0,0 3 0 16,0 5-18-16,-3 2-9 0,0 9 1 0,0 4 0 15,0-1 8-15,0 7-12 0,-3-3 12 0,3 3-12 16,-2 3 12-16,2-3 0 0,-6 0 0 0,6 0 0 15,-3-3 0-15,6-7-8 16,0-1 8-16,-3 3-8 0,3-2 0 0,0-1 0 0,0 1 0 0,0-6 0 16,3 0 8-16,-3 0 0 0,3-2 0 0,0-4 0 15,3-7 12-15,0 0-1 0,0-8-1 0,0 0 0 16,0 0-10-16,9-2 12 0,-3-6-12 0,3-3 12 16,3-2-12-16,0-6 8 0,-3-2-8 0,6 0 8 15,-3-3-8-15,3 0-17 0,-4 1 4 0,1 2 1 16,0-1-5-16,0 4-1 0,0 2 0 0,-3 5 0 15,-3 1 8-15,0 2 2 0,0 3 0 0,0 5 0 0,-3 2 0 16,0 3 0-16,-3 6 0 0,3 0 0 0,0 5-7 16,-3 2-1-16,0 1 0 0,0 4 0 0,3-1 16 0,-3 1-12 15,3 1 12-15,0-3-12 0,0-2 1 0,3 2 1 16,0-5 0-16,2-3 0 0,-2 0-7 0,6-2-2 16,0-3 0-16,0-3 0 0,3-2 3 0,-3-3 1 15,3-3 0-15,0 1 0 0,3-6 15 0,-4 0 0 16,1-3 0-16,0-2-9 0,0-3 9 0,-3 0 0 15,3-2 0-15,-3-1 0 0,-3 1-13 0,-3 2 2 16,0-3 1-16,-3 3 0 0,-3 0 10 0,0 3 8 16,-3 0-8-16,-3 2 11 0,3 1 17 0,-6 2 4 15,3 3 1-15,-3 5 0 0,3 0 11 0,-3 2 1 0,0 6 1 16,-3 3 0-16,3-1-16 0,0 6-3 16,0 3-1-16,3-1 0 0,0 1-6 0,1 2-2 15,2-3 0-15,3 1 0 0,3-3-18 0,-1 0 0 0,4-3 8 0,3-3-8 16,0-2-16-16,3 0-6 0,3-5-2 0,0 2-536 15,3-5-108-15</inkml:trace>
  <inkml:trace contextRef="#ctx0" brushRef="#br0" timeOffset="4941.5191">16706 12787 759 0,'0'0'16'0,"0"0"4"0,0 0 1 0,0 0 1 0,6-2-22 0,-6 2 0 0,0 0 0 0,0 0 0 16,0 0 0-16</inkml:trace>
  <inkml:trace contextRef="#ctx0" brushRef="#br0" timeOffset="14988.6439">16293 12692 1206 0,'0'0'26'0,"3"-8"6"0,0 0 0 0,0 0 3 0,-1-2-35 0,1-1 0 16,0 1 0-16,0-1 0 0,-3 0 61 0,0-2 6 15,3 3 1-15,-3-1 0 0,0 0-25 0,0 3-5 16,0 3-1-16,0-3 0 0,-3 3-11 0,3-3-2 16,-3-3-1-16,0 3 0 0,-2-2 9 0,-1-1 1 15,0 1 1-15,0-1 0 0,0 1-21 0,0 2-4 16,-3 0-1-16,3 0 0 0,0 2-8 0,0 1 0 16,0 2 0-16,3 3 8 0,-3 0-8 0,3 3 0 15,-3 0 0-15,3 2-11 0,0 0-1 0,0 6 0 16,-3 0 0-16,3 2 0 0,0 5 3 0,-3 1 0 0,3 2 0 0,0 0 0 15,0 6-13-15,0-1-2 0,0 1-1 0,-2-1 0 32,2 3-4-32,-3 0-1 0,3 3 0 0,-3-3 0 0,3 0 15 0,-3 0 3 0,-3 0 1 0,3 3 0 15,-3-3-9-15,3-5-1 16,0 0-1-16,0 2 0 0,-3 1 0 0,3-1 0 0,-3 1 0 0,3-6 0 16,0 3-5-1,0-1-1-15,3-1 0 0,-3-4 0 0,3-2-28 0,1-3-5 0,-4 0-2 16</inkml:trace>
  <inkml:trace contextRef="#ctx0" brushRef="#br0" timeOffset="15426.1797">16081 12954 993 0,'0'0'21'0,"6"5"5"0,-6-5 1 0,6 6 2 0,0-1-29 0,-3-2 0 16,3-1 0-16,0 1 0 0,3-1 72 0,-3-2 8 16,3 6 1-16,0-4 1 0,0 1-42 0,0 0-8 0,2-1-1 15,1 1-1-15,0-3-8 0,0 3-2 0,-3-1 0 0,0 1 0 16,0-3 3-16,3 5 0 0,-12-5 0 0,6 3 0 15,3 2 16-15,-9-5 3 0,9 5 1 0,-9-5 0 16,6 8-7-16,0 0 0 0,0 0-1 0,-3-2 0 16,0 1-17-16,0-1-3 0,-1 2-1 0,1 0 0 15,0 0-14-15,0 0 0 0,-3-1 8 0,3 4-8 16,3 2 0-16,-3-5 0 0,0 3 0 0,0-3 0 16,-3 0 0-16,3 0 0 0,-3 0 0 0,0-3-10 15,0 3-5-15,0 0-1 0,-3 0 0 0,3-3 0 16,0-5 4-16,0 0 0 0,-3 5 0 0,3-5 0 15,0 0 12-15,-6 8-9 0,6-8 9 0,0 0-8 16,0 0-11-16,0 0-1 0,0 0-1 0,0 0 0 16,-3-8-26-16,-3 3-5 15,3-3 0-15,3-5-416 0,0-6-82 0</inkml:trace>
  <inkml:trace contextRef="#ctx0" brushRef="#br0" timeOffset="15567.0144">16379 12832 1370 0,'3'-13'39'0,"0"8"8"0,0-1-38 0,3-1-9 16,-6 1 0-16,3-2 0 0,0 3 106 0,-3 5 19 15,0 0 4-15,0 0 1 0,0 0-57 0,0 0-11 16,0 0-2-16,0 0-1 0,0 0-43 0,0 0-8 16,0 0-8-16,0 0 12 15,0 0-49-15,6 3-10 0,3 2-1 0,-3-2-1 16,3 2-134-16,-1-2-26 0,1 2-6 0</inkml:trace>
  <inkml:trace contextRef="#ctx0" brushRef="#br0" timeOffset="15832.4707">16519 13131 1130 0,'-9'19'24'0,"3"-11"6"0,0 2 1 0,3 4 1 0,-3-1-32 0,3 0 0 0,-6-2 0 0,6-3 0 16,3-8 96-16,0 0 12 0,-6 2 2 0,0 3 1 15,6-5-28-15,0 0-6 0,-6-2-1 0,3-1 0 16,0-2-16-16,0-3-4 0,6 0-1 0,0-5 0 16,0 0-26-16,0-1-5 0,6-4 0 0,-3 2-1 15,3-3-11-15,3 1-1 0,-3-1-1 0,3 3 0 16,0 1-2-16,0-1-8 0,-3 3 12 0,2-1-4 15,1 4-8-15,3-4 0 0,-3 7 0 0,-3-1 8 16,0 0-8-16,0 2 0 0,3 4 0 0,-3-1 0 16,-9 3-10-16,6-3 10 0,3 3-13 0,0 3 5 15,0 0-21-15,-4-3-4 0,4 5-1 0,0-2 0 16,3-1-51-16,-3 1-11 0,-3 0-1 0,6-1-436 16,0-2-87-16</inkml:trace>
  <inkml:trace contextRef="#ctx0" brushRef="#br0" timeOffset="16145.0046">16846 12859 1238 0,'12'2'27'0,"-12"-2"5"0,0 0 2 0,0 0 2 0,0 0-36 0,0 0 0 16,-9 3 0-16,9-3 0 0,0 0 104 0,-9 3 15 15,-6-1 2-15,1-2 1 0,-7 3-33 0,6 0-6 16,0 2-2-16,3 0 0 0,-6-2-29 0,6 2-7 16,3-2-1-16,0-1 0 0,0 1-35 0,3 2-9 15,1-2 0-15,5-3 0 0,0 0 0 0,0 11-11 0,3-3 3 0,-3-8 0 16,8 5-11-16,1 0-1 0,0 3-1 0,-3 0 0 15,6-3 5-15,-3 3 0 0,0-2 1 0,-9-6 0 16,6 7 15-16,6 4 0 0,0-3 0 0,-3 0-9 16,-6 3 9-16,-3-4 8 15,3 1-8-15,-3 0 11 0,3 3 9 0,-3-1 3 0,0 1 0 0,0 0 0 16,-3-1 11-16,3 3 2 0,-9 1 1 16,3-1 0-16,3-2-11 0,0-1-2 0,-6-2-1 0,3-3 0 15,-3 3-23-15,3-5 8 0,6-3-8 0,-6 0 0 31,-3 0-22-31,3-3-9 0,6 3-1 0,3-5-1 0,-6 0-116 16,3-9-23-16,0-1-5 0,3 1-610 0</inkml:trace>
  <inkml:trace contextRef="#ctx0" brushRef="#br0" timeOffset="16379.4068">17123 12560 1098 0,'12'0'24'0,"-12"0"4"0,0 0 2 0,0 0 2 0,0 0-32 0,0 0 0 15,-3 8 0-15,-3 0 0 0,-3 5 64 0,6 0 8 16,0 3 0-16,0 3 1 0,-3 2 5 0,3 0 1 16,3 0 0-16,-3-2 0 0,0 2-20 0,0 0-4 15,0 3-1-15,0-3 0 0,0 3-34 0,0-1-6 16,-3 1-2-16,0 8 0 0,4 0-12 0,-4-6 0 16,0 1 8-16,0-9-8 15,0 1 0-15,3-1 0 0,-3-2 8 0,3 3-8 16,-3-6-28-16,3 0-8 0,6-2-1 0,-3-1-503 0,-6-2-100 15</inkml:trace>
  <inkml:trace contextRef="#ctx0" brushRef="#br0" timeOffset="16567.1069">16941 12880 1295 0,'-17'0'36'0,"17"0"9"0,0 0-36 0,0 0-9 0,0 0 0 0,0 0 0 16,0 0 44-16,9 0 6 0,2 0 2 0,-2 0 0 16,0 0-24-16,0-3-5 0,3 1-1 0,6 2 0 15,-3-3-22-15,3 0 0 0,0 1 0 0,2-4-444 16,4 1-94-16</inkml:trace>
  <inkml:trace contextRef="#ctx0" brushRef="#br0" timeOffset="17270.1221">17635 12832 1188 0,'0'0'26'0,"0"0"6"0,0 0 0 0,0 0 1 0,0 0-33 0,0 0 0 16,0 0 0-16,0 0 0 0,3 6 28 0,-6 2-2 15,0-1 0-15,3 1 0 0,6 0-12 0,-3 0-2 16,0 3-1-16,3-1 0 0,3 4 15 0,0-1 3 16,-3 0 1-16,0 0 0 0,-3 3-3 0,3-3-1 15,3 3 0-15,-1 0 0 16,1 0-2-16,-3 0 0 0,0-3 0 0,0 0 0 0,-3 3 8 0,3-2 0 15,-3-4 1-15,3 3 0 0,3 1 8 0,-3-9 2 0,-6-5 0 0,0 0 0 16,9 5 1-16,0-2 1 0,-9-3 0 0,6-5 0 16,0-3 0-16,0 2 0 0,0-4 0 0,-3-1 0 15,-3 1-23-15,3-1-5 0,6-2-1 0,-1-3 0 16,-2 3-8-16,0-1-8 0,0-1 9 0,3-1-9 16,0 2 9-16,-3 1-9 0,0 0 8 0,0 0-8 15,6-1 0-15,-3 1 0 0,0 0 0 0,-3 0 0 16,6 0-32-1,-3-3 2-15,0 2 0 0,-1 1 0 0,1 0-109 16,0 2-21-16,0 3-5 0,0 1-379 0,0-1-76 0</inkml:trace>
  <inkml:trace contextRef="#ctx0" brushRef="#br0" timeOffset="17723.2947">18076 12764 1144 0,'0'0'25'0,"-3"7"6"0,-3-1 1 0,0-4 0 0,3 1-32 0,-6 0 0 16,3-1 0-16,0 1 0 0,-3 2 82 0,0-2 10 16,0 2 3-16,-3-2 0 0,3 2-39 0,-3 0-8 15,6 1-2-15,-6-1 0 0,4 3-14 0,-4 0-4 16,6 2 0-16,-3-2 0 0,3 3-12 0,0 2-4 16,-3 0 0-16,3 3 0 0,3-2-12 0,-3 1 0 15,3 1 0-15,0 0-10 0,3 3 10 0,0-1-8 16,3 3 8-16,-3-2-8 15,0-6 8-15,6-2 0 0,-3-3 0 0,3-3-8 0,-3 0 8 0,6-2 0 0,-3 0 0 0,6-1-8 16,-3-4 17-16,3-1 4 0,-4-2 1 0,1-1 0 16,0-2 6-16,3-2 2 0,-3-1 0 15,0 1 0-15,0-4-10 0,0 1-1 0,0 0-1 16,0 0 0-16,-3-1-10 0,0 7 0 0,-3-7 0 16,3 6 8-16,-3-2-8 0,3 4 12 0,0-1-12 0,-1-1 12 15,-2 2-12-15,-3 6 0 0,0 0-12 0,3-2 12 16,6-1-11-16,-9 3 11 0,0 0-8 0,0 0 8 15,6 8 0-15,-3 3-8 0,-3-1 8 0,3 3 0 16,0 1 0-16,-3-1-8 0,-3 3 8 0,3 0 0 16,0-1 0-16,0 4 0 0,0-3 0 0,0 0 0 15,0 0-13-15,3-6-4 0,3 1-1 0,-3-6 0 16,0 0-25-16,0 1-5 0,3-4 0 0,0-2-1 16,3 0-31-16,-3-8-7 15,0 0-1-15,3-2-563 0</inkml:trace>
  <inkml:trace contextRef="#ctx0" brushRef="#br0" timeOffset="18004.7054">18471 12300 1018 0,'0'0'28'0,"0"0"8"0,0 0-28 0,0 0-8 15,0 8 0-15,3 3 0 0,-3 2 44 0,0 3 7 16,-3 5 1-16,3-5 1 0,-3 3-2 0,0 2-1 15,0 3 0-15,1-1 0 0,-1 4 6 0,-3 2 2 16,0 0 0-16,0 16 0 0,-3-3-11 0,0-2-3 0,0 2 0 16,0-4 0-16,0 1-21 0,-3-4-5 0,0 2-1 15,0-3 0-15,3-2-17 0,3-6 0 16,-2-2 8-16,2 0-8 0,-3 0 0 0,3-1-9 0,0-1 1 0,3-4 0 31,0-2-21-31,0 3-4 0,3-9-1 0,3-2 0 16,-3-8-50-16,0 0-11 0,6-3-1 0,6-2-1 15,-3-5 2-15,2-4 1 0,4-4 0 0</inkml:trace>
  <inkml:trace contextRef="#ctx0" brushRef="#br0" timeOffset="18551.5082">18546 12832 824 0,'3'-10'23'0,"-3"10"6"15,0 0-29-15,0 0 0 0,0 0 0 0,0 0 0 16,0 0 90-16,0 0 12 0,-3 5 2 0,0 6 1 16,0-1 3-16,-3 3 0 0,3 1 0 0,-3 2 0 15,0-1-41-15,0 1-8 0,3-3-2 0,0 3 0 16,0 0-28-16,0-3-5 0,0 3-2 0,0 0 0 15,3-3-5-15,0 1-1 0,0-1 0 0,0-3 0 0,3-2-8 16,0 0-8-16,0-2 12 0,3-1-12 0,0-2 13 0,0-1-4 16,-6-2-1-16,9-2 0 0,0-4 12 0,0 1 1 15,0-3 1-15,0 0 0 0,0-2-8 0,3-4-2 16,-4 1 0-16,1 0 0 0,0 0-12 0,-3 2 0 16,0-2 0-16,0 2 0 0,-3 3 0 0,0 0 0 15,0 0 8-15,-3 3-8 0,0 5 0 0,0 0 0 16,0 0 8-16,0 0-8 0,0 0 0 0,0 0 0 15,-3 8 8-15,3 0-8 0,3-3 0 0,0 6 0 16,-3-1 0-16,0 4 0 0,0-1 0 0,3-2 0 16,3 2 0-16,-3-3 0 0,6 1 0 0,-3-1-10 0,3-2 10 15,0 0-8-15,3 0 8 0,0-2-13 16,-1-6 5-16,4 0 8 0,-3 0-11 0,3-3 11 16,-3-2-8-16,3-3 8 0,0-3 0 0,0 1-8 0,0-4 8 0,-4 1 0 15,4-3-12-15,-3 3 4 0,-3 0 0 0,0-3 0 16,3 3-11-16,-6-1-1 0,3 1-1 0,-3 0 0 15,-3 2 10-15,-3 1 3 0,0-3 0 0,0 5 0 16,-3-3 8-16,0 3 0 0,0 3 0 0,-3 0 0 16,0 2 0-16,0 3-12 0,0 0 12 0,0 3-12 15,0 2 4-15,0 3 0 0,-3 2 0 0,3 1 0 16,0 0 8-16,3-1 8 0,-3 3-8 0,6 3 11 16,-3-3-1-16,3 3 0 0,3 0 0 0,0 0 0 15,3 0-2-15,3-5 0 0,-3 2 0 0,3-3 0 16,0 1-8-16,3-1 12 0,0-2-12 0,0 0 12 0,0-2-12 15,0 2 0-15,0-3 0 0,5 0 8 0,1-2-8 16,-6-3 0-16,3 0-12 0,-3 0 12 16,0-5-112-16,-3 2-16 0,3-2-2 0</inkml:trace>
  <inkml:trace contextRef="#ctx0" brushRef="#br0" timeOffset="19333.0479">19725 12819 1429 0,'0'0'31'0,"0"0"6"0,0 0 2 0,0 0 2 0,0 0-33 0,0 0-8 0,3 5 0 0,0 3 0 16,-3 3 24-16,0-3 4 0,0 2 0 0,0 1 0 16,-3 0-4-16,0 2 0 0,0 0 0 0,-3 0 0 15,0 0 0-15,3 3-1 0,-6 0 0 0,3 0 0 16,3 0-15-16,-3 0-8 0,0 0 8 0,3 0-8 16,0-6-19-16,0 3-8 15,3-5-1-15,0-2-1 0,0-6-67 0,0 0-12 16,0 0-4-16,6 0 0 0,0-6-17 0,3-2-4 15,0-5-1-15,-3 3 0 0,3-6 50 0,0-3 9 16,0 3 3-16,2-10 0 0,4 5 72 0,-6-3 0 0,0 3 9 0,3-3 1 0,-6 3 32 16,3 2 6-16,-3 1 2 0,0 4 0 0,0-1-12 0,-3 1-2 15,0 6-1-15,3 1 0 16,-3-1-23-16,0 2-4 0,-3 1 0 0,0 2-252 16,0 1-49-16</inkml:trace>
  <inkml:trace contextRef="#ctx0" brushRef="#br0" timeOffset="19618.8524">19775 12867 1069 0,'0'0'23'0,"3"13"5"0,-3-2 0 0,0 2 4 0,0-3-32 0,0 4 0 16,0-7 0-16,0 4 0 0,0-3 94 0,0-8 13 0,0 0 2 15,0 5 1-15,0-5-30 0,0 0-5 0,0 0-2 0,0 0 0 16,6 0-24-16,0-2-5 0,-3-4 0 0,3-2-1 16,0 0-20-16,3 1-4 0,0-1-1 0,0-3 0 15,0-2-18-15,0 2 0 0,2 1 8 0,1-4-8 16,6 4 0-16,-3-1 0 0,0 3 0 0,-6 0 0 15,3 0 0-15,0 3 0 0,0 0 0 0,-3 0 0 16,2 5 0-16,-2 2-9 0,0 1 9 0,3 2-8 16,-3 3 8-16,0 0 0 0,-3 3 0 0,0 4 0 15,3 1 0-15,-3 0 0 0,-3 0 0 0,0 5 0 0,0-2 0 0,0-1 0 16,0 3 0-16,0-2 0 0,-3 2 0 0,6-5-12 16,-6 3 2-16,3-4 0 15,0-1-50-15,0-1-9 0,-3-3-3 0,3-2-448 16,0-2-91-16</inkml:trace>
  <inkml:trace contextRef="#ctx0" brushRef="#br0" timeOffset="19837.6262">19853 12393 2044 0,'0'0'45'0,"0"0"10"0,-3-5 1 0,3 5 1 0,3-5-45 0,-3 5-12 0,0 0 0 0,0 0 0 15,0 0 24-15,0 0 4 0,0 0 0 0,0 0 0 16,0 0-45-16,6 5-9 0,-1 0-2 0,1 0-591 16,3 1-118-16</inkml:trace>
  <inkml:trace contextRef="#ctx0" brushRef="#br0" timeOffset="20259.5457">21034 12258 1470 0,'0'0'41'0,"0"0"11"0,0 0-42 0,-3 5-10 0,0 6 0 0,3 2 0 16,-6 3 9-16,3 8 0 0,-3 0 0 0,0 5 0 16,-2 0 3-16,2 3 0 0,-3 2 0 0,3 3 0 15,3 3-4-15,-6 5 0 0,-3 0 0 0,0 0 0 16,0-6 20-16,0 4 3 0,0-4 1 0,3-1 0 16,-3-1-16-16,3-6-4 0,4 1 0 0,-4 0 0 15,3-3-27-15,0-3-5 0,0-2-2 0,0-3 0 16,0-2-67-16,3-6-14 0,3-2-2 0,-3-6-1 15</inkml:trace>
  <inkml:trace contextRef="#ctx0" brushRef="#br0" timeOffset="21025.276">20868 12573 1105 0,'0'0'24'0,"0"0"4"0,0 0 2 0,3 8 2 0,0 0-32 0,-1 2 0 16,1 1 0-16,3 0 0 0,0 2 0 0,0 0 0 15,0 0 0-15,6 1 0 0,-3-1 13 0,3-3-4 16,3 1-1-16,0-3 0 0,0-3 12 0,0 0 3 16,2-2 0-16,-2 0 0 0,6-6 19 0,-3 0 4 15,0-2 1-15,0-3 0 0,3-2 6 0,-4-4 2 0,1-1 0 0,0-1 0 16,0-3-14-16,3 1-2 0,-6-4-1 0,3 4 0 16,-4-1-7-16,1 4-2 0,0-1 0 0,0 2 0 15,-6 4-20-15,0-1-9 0,0 1 8 0,0 2-8 16,0 0 8-16,-3 3-8 0,-3-1 8 0,-3 6-8 15,0 0 0-15,0 0 8 0,0 0-8 0,0 0 0 16,-3 8 0-16,0 3 0 0,0 2 0 0,0 6 0 16,-3-1-14-16,0 6 5 0,-3 2 1 0,3 3 0 15,-3 3-1-15,3 0 0 0,-3 2 0 0,0 1 0 16,0 2-38 0,-3-3-7-16,3-2-2 0,4-3 0 0,-4 0 41 0,0-2 15 0,0-4-11 0,3 1 11 15,0 0 0-15,0-3 0 0,-3-2 11 0,3-3-3 16,0-1 4-16,3-1 0 0,0-4 1 0,0-2 0 15,3 0 23-15,0-8 5 0,0 0 1 0,0 0 0 16,0 0-22-16,3-8-5 0,3 0-1 0,0-5 0 16,0 0-5-16,3-3-1 0,0-3 0 0,3-2 0 15,3 3-8-15,-4-3 0 0,1 2 0 0,-3 0 8 16,3 4-8-16,0-1 8 0,-3 0-8 0,0 3 8 0,-3 2-8 0,0 0 0 16,0 4 0-16,0-1 8 0,-6 2-8 0,0 6 8 15,0 0-8-15,0 0 8 0,0 0-8 0,0 0 8 16,0 8-8-16,-3 3 8 0,3-1-8 0,-3 1 0 15,3 0 0-15,-3-1 8 0,0 1-8 0,0 2 0 16,3-2 0-16,0 2 0 0,0 0 0 0,3 0 0 16,3 0 0-16,0 1 0 0,0-4 0 0,3 1-11 15,0-1 11-15,3-2-8 0,-1-2 8 0,1 2-8 16,0-6 8-16,0 1-8 0,3-3 8 0,0-3-8 0,0 1 8 16,0-6-8-16,0 2 8 0,2-4 0 0,-5-1 0 15,3 1 0-15,0-4 0 0,0 1-8 0,-3 0 8 16,0 0-8-16,-3-1-10 0,0-1-2 0,0-1 0 15,-3 3 0-15,-3-3 3 0,-3 5 0 0,2-2 0 0,-4 2 0 16,-1 1 4-16,0 2 1 0,0 2 0 0,0 1 0 16,-3 2-6-16,0 1-1 0,-3 2 0 0,0 5 0 15,0 0 19-15,0 3-10 0,0 3 10 0,-3 0-8 16,3 2 24-16,3 3 6 0,-3-3 1 0,0 3 0 16,3 2 16-16,3-2 3 0,0 0 1 0,3-3 0 15,0 3-17-15,3 0-3 0,3-3-1 0,0 0 0 16,3 1-11-16,0-6-3 0,3 0 0 0,3-1 0 15,0-4-8-15,0 2 0 0,0-5 0 0,6 0-580 16,-1 0-114-16</inkml:trace>
  <inkml:trace contextRef="#ctx0" brushRef="#br0" timeOffset="21518.3592">22368 12144 1594 0,'3'0'35'0,"-3"0"7"0,0 0 2 0,3 0 1 0,-3 3-36 0,9 2-9 15,-9 1 0-15,3 4 0 0,3 3 13 0,-6 1 1 0,0 2 0 0,0 2 0 16,0 3 4-16,3 3 1 0,-3-3 0 0,-3 6 0 16,3-1 0-16,-6 3 0 0,3 0 0 0,-6 0 0 15,9 3-9-15,-9 0-2 0,0 0 0 0,0-1 0 16,3 1-8-16,0 0 8 0,-6-3-8 0,6 0 8 16,0 0-8-16,3-5 8 15,-3 0-8-15,0-3 8 0,3 0-8 0,0 0 0 0,0-5 0 0,-3 0-11 31,3 0-29-31,3 0-7 0,3-6-1 0,0 4 0 16,3-6-124-16,-3 0-24 0,0-1-6 0</inkml:trace>
  <inkml:trace contextRef="#ctx0" brushRef="#br0" timeOffset="21674.6264">22526 12761 896 0,'0'0'20'0,"0"10"4"0,-9 1 0 0,3 2 1 0,-3 3-25 0,3-3 0 16,0 1 0-16,0-1-260 15,-3-3-58-15</inkml:trace>
  <inkml:trace contextRef="#ctx0" brushRef="#br0" timeOffset="22065.4812">22892 12554 1486 0,'-3'0'32'0,"3"0"8"0,0 0 0 0,0 0 3 0,0 0-35 0,0 0-8 0,-3-2 0 0,3 2 0 15,0 0 69-15,-6-3 12 0,0 1 3 0,6 2 0 16,0 0-48-16,-12 2-10 0,0 1-2 0,6-3 0 15,-3 2-9-15,0 1-3 0,3 2 0 0,0-2 0 16,0 0-12-16,6-3 0 0,0 0 0 0,-9 8 0 16,9-3-18-16,0 3 0 0,0 0 0 0,0 0 0 15,9 0 8-15,-3 0 2 0,0 2 0 0,3 1 0 16,-3-3-4-16,0 2 0 0,0 4 0 0,-3-4 0 16,6 1 12-16,-3-1 0 0,-3 4 0 0,-3-4 0 15,3 3 0-15,0-2 8 0,-3 0-8 0,0 2 11 0,-3 0 7 16,3-2 2-16,-3-4 0 0,0 1 0 0,0 3-4 15,0-3 0-15,-6-3 0 0,9 3 0 16,0-8-16-16,-3 5 10 0,-3 1-10 0,6-6 8 0,0 0-25 0,-12 2-6 16,9-4-1-16,3 2 0 15,-6-3-42-15,6 3-9 0,-3-8-1 0,-3 3-672 16</inkml:trace>
  <inkml:trace contextRef="#ctx0" brushRef="#br0" timeOffset="22352.3026">23255 12187 1134 0,'0'0'24'0,"0"0"6"0,0 8 1 0,0 2 1 0,-3 3-32 0,0 3 0 0,-3 0 0 0,-3 3 0 15,0-1 71-15,6 3 7 0,-3 1 2 0,-6 1 0 16,6 1-27-16,0 0-5 0,-3 0 0 0,3 0-1 15,0 2-14-15,-3-2-2 0,1 5-1 0,-1-3 0 16,-3 1-2-16,6-3-1 0,0 0 0 0,0-1 0 16,-6 1-27-16,9 0 0 0,0-3 0 0,0 0 0 15,-3-2 0-15,0-1 0 0,6-2 0 0,0 0 0 16,0 0-18-16,0-5-9 16,0-1-1-16,0-2-1 0,9 3-34 0,-6-3-6 0,0-6-2 0,-3-2 0 0</inkml:trace>
  <inkml:trace contextRef="#ctx0" brushRef="#br0" timeOffset="22524.1838">23049 12560 1598 0,'0'0'35'0,"0"0"7"0,3-3 2 0,6-5 1 0,0 3-36 0,-3 0-9 0,9-3 0 0,-3 2 0 15,0-2 134-15,3 1 25 0,3-1 5 0,-1-3 0 16,-2 3-134-16,0 3-30 0,3-1 0 0,-6-1 0 31,6 1-28-31,-9 4-3 0,3-4 0 0,-3 4-596 0,-6-1-119 0</inkml:trace>
  <inkml:trace contextRef="#ctx0" brushRef="#br0" timeOffset="22742.9705">22517 12221 2333 0,'0'0'66'0,"0"0"14"16,-3-5-64-16,3 5-16 0,0 0 0 0,0 0 0 0,0 0 0 0,0 0-14 16,0 0 2-16,0 0 1 15,0 5-134-15,0-5-27 0,0 0-6 0,-3 5-626 16</inkml:trace>
  <inkml:trace contextRef="#ctx0" brushRef="#br0" timeOffset="23805.4408">13396 14076 1048 0,'6'-13'29'0,"-6"13"8"0,0 0-29 0,3-3-8 0,-3 3 0 0,3-5 0 15,0-1 38-15,-3 6 6 0,0 0 2 0,0 0 0 16,0 0-25-16,6 6-5 0,-6-6 0 0,6 8-1 16,-3 0 21-16,0-1 4 0,0 4 0 0,0 2 1 15,-3 1-1-15,3 4 0 0,-3 1 0 0,0 2 0 16,0 3-12-16,-3-3-4 0,3 0 0 0,0 3 0 15,0-3-12-15,0 0-4 0,-3 0 0 0,3-2 0 16,0-1-8-16,0-5 0 0,0 1 0 0,0-4 0 16,3-2-28-16,-3 0-2 0,0-8 0 0,0 0-665 15</inkml:trace>
  <inkml:trace contextRef="#ctx0" brushRef="#br0" timeOffset="23930.3971">13501 13872 768 0,'0'0'21'0,"0"0"7"0,0 0-28 0</inkml:trace>
  <inkml:trace contextRef="#ctx0" brushRef="#br0" timeOffset="24321.0638">13745 13959 1048 0,'0'0'29'0,"0"0"8"0,-6 3-29 0,0 2-8 0,-3 3 0 0,0 0 0 16,0 0 48-16,0 0 9 0,-3 0 2 0,0 3 0 15,0-1 0-15,0-2 0 0,0 0 0 0,1 0 0 16,2 3-18-16,0-3-3 0,-3-1-1 0,6 1 0 15,0 0-21-15,0 0-4 0,0 0 0 0,3 0-1 16,3-3-11-16,3 3 0 0,0-2-10 0,0 2 10 0,6-3-18 16,0 3 2-16,0-3 1 0,3 3 0 0,0-3 3 0,2 3 1 15,1 0 0-15,0 0 0 0,6-3 11 0,-3 3 0 16,0 0 0-16,0 0-8 0,-6 0 8 0,2 0 0 16,-5 3 0-16,3-1 0 0,-6 1 17 0,3 0 6 15,-6-1 1-15,0 3 0 0,-3 1 31 0,-3 1 6 16,0-1 2-16,-3 2 0 0,0-1-7 0,-3 1-2 15,-3-2 0-15,3-1 0 0,-2 0-24 0,-1 0-5 16,0-2-1-16,3-1 0 0,-3-4-24 0,3-1 0 16,3-2 0-16,-3-1 0 15,3-4-63-15,6 2-8 0,0-6-1 0,0-2-777 16</inkml:trace>
  <inkml:trace contextRef="#ctx0" brushRef="#br0" timeOffset="24919.8803">14813 13999 1551 0,'0'0'34'0,"0"0"7"0,-6 3 2 0,0-1 1 0,0-2-36 0,-3 3-8 0,1 0 0 0,-1 2 0 16,-3 0 13-16,3 1 1 0,-3-1 0 0,3 0 0 16,-3 3-5-16,0 0-1 0,3 0 0 0,0 0 0 15,0 0-8-15,0 0 8 0,3 2-8 0,-3 1 8 16,4 0-8-16,-1-1 0 15,0 1 0-15,3-1-11 0,0 4-25 0,6-4-6 0,-3 1-1 0,6-1 0 16,3 3 19-16,-4-2 3 0,4 0 1 0,0-3 0 16,3 0 10-16,-3-1 10 0,3 1-13 0,0-2 5 0,-3 2 8 15,3-3 0-15,-3 0 0 0,0 1 0 0,0-1 20 16,-3 0 0-16,-3 0 0 0,0 3 0 0,0-2 28 0,-1 4 4 16,-4 1 2-16,-1-3 0 0,0 2 0 0,-3 1 0 15,0-1 0-15,-3 1 0 0,3 0-22 16,-3-1-5-16,0-4-1 0,-3 1 0 0,3-1-18 0,-3-1-8 15,3-2 8-15,0-1-8 16,0-2-20-16,0 0-10 0,3-2-2 0,1-1 0 16,-1-2-69-16,3-3-15 0,0-3-2 0</inkml:trace>
  <inkml:trace contextRef="#ctx0" brushRef="#br0" timeOffset="25466.8089">14956 14116 724 0,'0'0'20'0,"3"7"5"0,0 7-25 0,0 2 0 0,-3 2 0 0,0 1 0 16,0-4 55-16,-3 1 5 0,3 3 2 0,-3-6 0 15,3 0 19-15,-3 1 4 0,3-1 1 0,-3-3 0 16,3-2-6-16,0 0 0 0,0-8-1 0,0 6 0 16,0-6-24-16,0 0-5 0,0 0-1 0,0 0 0 15,0 0-21-15,3-3-4 0,0-5 0 0,3 0-1 16,-3-3-7-16,6 1-2 0,-6-1 0 0,6-2 0 15,-3-3-14-15,3 3 0 0,-3 0 8 0,6-3-8 16,-3-3 0-16,-1 3 0 0,4 3 0 0,0 0 0 16,-3 0 0-16,0 5 0 0,3 0-8 0,-3 0 8 15,0 0 0-15,0 5 0 0,0 1 0 0,-3 2 0 0,0 2 0 16,3 1-10-16,-6 0 10 0,3 2-8 0,-1 3 8 0,-2 2 0 16,3 4 0-16,-3 2 0 0,-3-6 0 0,0 3 0 15,0 3 0-15,0-3 0 0,0 3 8 0,-3-2-8 16,0 1 8-16,3-1-8 0,0-1 11 0,-3 0-3 15,3-5 0-15,0 3 0 0,0-3 7 0,0 0 1 16,0-8 0-16,0 0 0 0,0 0-16 0,0 0 9 16,0 0-9-16,6 0 8 0,0-3-8 0,3-2 8 15,-3-1-8-15,3-4 8 0,-3-1-8 0,3 1 0 16,0-4 0-16,0-2-11 0,3 1-1 0,-6-1 0 0,3-3 0 16,0 6 0-16,3-3 2 0,-4 3 0 0,-2 2 0 0,3 3 0 15,-3 0 10-15,3 3-8 0,-3 0 8 16,-3 0-8-16,3 2 8 0,-6 3 0 15,0 0 0-15,0 0-8 0,0 0 8 0,6 8 0 16,0 0 0-16,-3 5 0 0,0-2 16 0,0 2-2 0,0 3 0 0,-3 0 0 16,3-3-2-16,-3 3 0 0,0-3 0 0,0 0 0 15,3 3-12-15,0-3 0 0,-3 3 8 0,3-3-8 16,0-2 0-16,3-1-16 0,-3-2 3 0,6 0-553 16,0-2-110-16</inkml:trace>
  <inkml:trace contextRef="#ctx0" brushRef="#br0" timeOffset="25873.1014">15659 14097 1276 0,'0'0'36'0,"-6"-3"8"0,0 1-35 0,-3-1-9 15,0 0 0-15,3 1 0 0,-3 2 55 0,0 0 9 16,-3 0 1-16,3 2 1 0,-3 1-39 0,0 2-8 15,3 3-2-15,-2 0 0 0,2 3-6 0,-3-1-2 16,3 6 0-16,3-2 0 0,-3 1 5 0,6-1 1 16,-3 1 0-16,3-1 0 0,0 4-15 0,3-2 0 15,0-5 0-15,3-1 0 0,0 1 0 0,3-3 0 16,0 0 0-16,0-3 0 0,3 0 0 0,0-2 0 16,0-3 8-16,2-3-8 0,-2 3 13 0,3-5 0 0,0 0 0 15,0-1 0-15,0-1 1 0,0-1 0 16,0-3 0-16,0 0 0 0,-3-2-14 0,0 3 0 0,0-4 8 15,-3 4-8-15,2-1 0 0,-5 3 0 0,0 0-12 0,0 3 12 16,-3 5-8-16,0 0 8 0,0 0 0 0,0 0 0 16,0 0 0-16,0 0 0 0,-3 8 0 0,0 3 0 15,3-1 0-15,-3 1 0 0,3-1 9 0,0 1-9 16,-3 2 0-16,3-5 0 0,3 3 0 0,-3-1 0 16,3-2 0-16,-3 0 0 0,3 3 0 0,0-3 0 15,3 0-43-15,0-3-1 16,0 0 0-16,-3-2-435 0,6-1-87 0</inkml:trace>
  <inkml:trace contextRef="#ctx0" brushRef="#br0" timeOffset="26155.9439">15947 13687 734 0,'0'0'16'0,"3"5"3"0,0 3 1 0,0 0 1 0,-3 3-21 0,3 2 0 16,-3 0 0-16,0 0 0 0,0 3 85 0,0 3 13 15,3 2 2-15,-3 0 1 0,0 6 7 0,0 2 0 16,-3 0 1-16,3 2 0 0,-3 4-47 0,0-3-10 0,0-1-1 0,0 1-1 16,0-3-32-16,0 0-6 0,-3-2-2 0,3-3 0 15,0-1-10-15,3-4 0 0,0-3-12 0,0 0 12 31,0-6-40-31,3 1-1 0,0-3 0 0,-3-8 0 16,0 0-48-16,6 0-10 0,3-3-1 0</inkml:trace>
  <inkml:trace contextRef="#ctx0" brushRef="#br0" timeOffset="26562.2531">16168 13668 1188 0,'0'0'26'0,"0"0"6"0,-3 6 0 0,-3-1 1 0,3 3-33 0,-3 2 0 0,-3 4 0 0,0 2 0 16,3-1 40-16,0 7 2 0,-6-4 0 0,3 1 0 16,3 2 38-16,-3 3 8 0,0-1 2 0,3 7 0 0,-3-1-26 15,3 2-6-15,3-1-1 0,-2-1 0 0,2 0-23 0,3 0-5 16,0-5-1-16,3 2 0 0,0-2-15 0,2 0-3 16,1-6-1-16,0 1 0 0,3-3-9 0,0 0 0 15,0-3 0-15,0-3 0 0,3 1 0 0,0-3-11 16,-3-3 11-16,6-2-12 0,-3-3 12 0,0 0-8 15,-1-3 8-15,-2-2-8 0,3 0 8 0,0-6-8 16,0 0 8-16,0-2-8 0,0-3 0 0,0-2 0 16,3-1 0-16,-3 3 0 0,-1-2-12 0,-5 2-1 15,0 0-1-15,0 0 0 0,0 3 6 0,-3 0 2 16,-3 0 0-16,0 2 0 0,0 0 14 0,-3 1 0 0,0 2 0 0,-3 0 10 16,3 3 0-16,-3 5 0 0,0 0 0 0,-2 2 0 15,2 4-10-15,0 2 0 0,-3 2 0 0,3 3 8 16,0 3-8-16,0 3 0 0,3-1 0 0,0 3 0 15,0 3 0-15,3 0 0 0,-3-3 0 0,6 0 8 16,0-2-8-16,3-1 0 0,0-2-12 0,3-2 12 31,0-4-63-31,3-2-5 0,-1-3 0 0,7 1-434 0,3-6-86 0</inkml:trace>
  <inkml:trace contextRef="#ctx0" brushRef="#br0" timeOffset="26812.1764">16560 14280 1476 0,'0'0'32'0,"0"0"8"0,0 0 0 0,0 0 1 16,-3 5-33-16,3-5-8 0,-2 3 0 0,-4 2 0 16,-3-3 65-16,9-2 11 0,0 0 3 0,-3 3 0 31,-6-3-27-31,9 0-4 0,0 0-2 0,0 0 0 0,-3-5-6 0,-3-3 0 16,3 3-1-16,3-3 0 0,0-3-15 0,3 3-4 0,-3-5 0 0,3 0 0 0,3-1-2 0,0 1-1 15,0-3 0-15,3 0 0 0,-1-2 5 0,1 2 1 16,3 0 0-16,-3 0 0 0,3 0 0 0,-3 3 0 15,6 0 0-15,-3 0 0 0,-3 2-12 0,3 3-3 16,0-2 0-16,3 4 0 16,-4 1-38-16,1 2-8 0,0 1-2 0,3-1 0 15,3 0-99-15,-3 3-20 0,-9 0-4 0</inkml:trace>
  <inkml:trace contextRef="#ctx0" brushRef="#br0" timeOffset="27390.2937">17674 13441 1591 0,'0'0'35'0,"0"0"7"0,0 0 2 0,0 0 0 0,0 0-35 0,0 0-9 0,0 0 0 0,0 0 0 16,0 0 48-16,0 0 7 0,0 8 1 0,6 5 1 15,-3 6-41-15,-3 2-8 0,-3 3-8 0,0 5 12 16,3 2 12-16,-3 1 4 0,-6 5 0 0,3 0 0 16,0 0-8-16,0-8-2 0,3 3 0 0,-3 2 0 15,-3 1-18-15,3 2 0 0,3 0 8 0,0-3-8 16,-3 1 0-16,3 7 0 0,0-5 0 0,0-2-9 16,3-9-14-1,0 0-2-15,-6-4-1 0,6-4 0 0,6-2-18 0,-3-3-4 16,-3-2-1-16,3-6 0 0,-3-5-68 0,0 0-14 15,0 0-2-15,0 0-1 0</inkml:trace>
  <inkml:trace contextRef="#ctx0" brushRef="#br0" timeOffset="27939.018">17578 13864 1429 0,'0'0'31'0,"0"0"6"0,0 0 2 0,0 5 2 0,0 3-33 0,0-2-8 15,6 2 0-15,0 0 0 0,6-3 16 0,-3 0 2 16,0 0 0-16,0-2 0 0,6-3-6 0,0-3-2 16,-6 1 0-16,6-3 0 0,5-3 22 0,-2 0 4 15,3-3 0-15,0-2 1 0,0 0-9 0,-3-1-3 16,-3 1 0-16,2-5 0 0,-2-1-12 0,0-2-2 0,0 0-1 0,0 0 0 16,0-1-10-16,3-4 8 0,-6 0-8 15,0 4 8-15,-1 1-8 0,-5 5 0 0,0 6 0 0,-3-1 0 16,3 6-11-16,-6 0-4 0,0 5-1 0,0 0 0 31,0 2-12-31,-3 6-4 0,0 3 0 0,0 5 0 0,-6 2 17 0,0 1 3 16,4 4 1-16,-1 4 0 0,-3 2 11 0,-3 0-8 0,3 3 8 0,0 0-8 15,0-1 8-15,0 6 0 0,-3 0 0 0,0 0 0 16,6-2 0-16,-3-3 0 0,-3-1 0 0,3-7 0 16,4-3 0-16,-1 1 0 0,3-1 8 0,-3-3-8 15,3-2 22-15,0 0 0 0,-3-5 0 0,3 2 0 16,-3-5-1-16,3 0 0 0,6-3 0 0,-3-5 0 15,0 0 17-15,0 0 3 0,0-3 1 0,3-2 0 16,3-6-2-16,-3 1-1 0,-6-6 0 0,6 3 0 16,3-6-21-16,0 1-4 0,-3-3-1 0,3-1 0 0,0-1-13 15,2-1 0-15,-2 3 0 0,3-1 0 0,-6 7 0 0,6-1 0 16,-3 2 0-16,3 6 0 0,0-2-9 0,-3 5 9 16,0 2-13-16,-6 3 5 0,9 0-5 0,0 3-1 15,-3 2 0-15,0 3 0 0,0 2 14 0,0 4 0 16,3-1 0-16,-3 0 0 0,2 0 0 0,-2 3-9 15,0 0 9-15,3-3 0 0,-3 1 0 0,3-1 0 16,0 0 0-16,3-2 0 0,0-3-16 0,0 2-5 16,3-2-1-16,0 0 0 15,2-5-57-15,1-1-11 0,-3-2-2 0,0 0-421 16,6-5-84-16</inkml:trace>
  <inkml:trace contextRef="#ctx0" brushRef="#br0" timeOffset="28423.4385">18406 13994 1037 0,'0'0'29'0,"0"0"7"0,-6-3-28 0,0-2-8 0,-3 0 0 0,0 2 0 15,-3 0 83-15,3 3 15 0,0 0 3 0,0 3 1 16,-2 0-59-16,-1 2-12 0,0 3-3 0,0 2 0 16,3 1 4-16,0 0 0 0,-3 2 0 0,3 3 0 15,3-3 1-15,0 3 1 0,0-3 0 0,0 3 0 16,3 0-12-16,0 0-2 0,3-3-1 0,0 0 0 16,6-2-19-16,-3-1 10 0,-3-2-10 0,6 0 8 15,3-3-8-15,3-2 0 0,-3-3 0 0,0-3 0 16,3 1-12-16,-3-6 1 0,3 0 1 0,0-3 0 15,0 1-13-15,-1-3-2 0,-2-1-1 0,3 1 0 16,-3 0-2-16,-3 0-1 16,3-1 0-16,-6 4 0 0,3-1 21 0,-3 3 8 0,0 3 0 0,-3 5-9 0,0 0 31 15,0 0 6-15,0 0 2 0,0 0 0 16,0 0-9-16,-3 8-1 0,0 0-1 0,0 2 0 16,3-2-19-16,3 6 0 0,-3-1 0 0,3 0 0 0,0 3 0 0,0 0 0 15,0 0 0-15,0-3-9 0,3 0 9 0,-3-2 0 16,3 2 0-16,0-5 0 0,0 2 0 0,0-2 0 15,0-2-10-15,-3-4 10 0,-3-2 0 0,0 0 16 16,8 3-2-16,-2-3 0 0,-6 0 20 0,6-5 4 16,3-1 1-16,-3-2 0 0,3-2-11 0,-3-1-1 15,3-5-1-15,3 1 0 0,-3-4-16 0,3 1-10 16,3-1 12-16,0-2-12 0,2 2 0 0,-2-2 0 0,0 3 0 16,-3-1 0-1,0 6-17-15,3 0-11 0,-6-1-1 0,0 6-1 16,0 3-5-16,0 0-1 0,0 5 0 0,-3 3 0 0,-1 2 36 0,4 3 0 0,-6 0 0 0,3 2 0 15,3 4 0-15,-3 1 19 0,0-1-3 0,0 1 0 16,0 1-4-16,0-2-2 0,-3 1 0 0,6 1-553 16,-3 0-110-16</inkml:trace>
  <inkml:trace contextRef="#ctx0" brushRef="#br0" timeOffset="28929.7828">19808 13512 1584 0,'0'0'35'0,"0"0"7"0,0 0 2 0,0 0 0 0,0 0-36 0,-6 3-8 0,3 2 0 0,-3 3 0 0,0 5 8 0,0 3-8 16,0 0 12-16,0 5-4 0,0 3 12 0,0 3 3 16,0-1 0-16,0 3 0 0,0 3 5 0,0 0 0 15,1-3 1-15,-1 2 0 0,3 1-7 0,-3 0-2 16,0 2 0-16,3-2 0 0,0 0-20 0,3 0 8 15,-3-6-8-15,3-2 0 0,0-3 0 0,0-2-12 16,0-4 2-16,3-1 0 16,-3-1-49-16,0-5-9 0,0-3-3 0,3 0-431 0,-3-5-86 15</inkml:trace>
  <inkml:trace contextRef="#ctx0" brushRef="#br0" timeOffset="29664.2954">19540 13732 1179 0,'0'0'33'0,"6"5"8"0,0 0-33 0,0 1-8 0,0 2 0 0,3 0 0 16,3-3 19-16,-3 6 1 0,2-4 1 0,1 1 0 16,0-2-21-16,3 2 0 0,0-3 0 0,-3 0 0 15,6-2 12-15,0-3-1 0,0 0-1 0,2-5 0 16,-2-1 26-16,3-2 6 0,0 0 1 0,0-2 0 16,0-3 10-16,-1 2 3 0,4-5 0 0,-3 0 0 15,3 0-21-15,-6-2-4 0,0-3-1 0,-1 2 0 16,-2-2-1-16,0 2 0 0,0-2 0 0,-6 5 0 15,0 1-17-15,0-1-3 0,-3 0-1 0,0 0 0 16,-6 5-8-16,3 1 8 0,3-1-8 0,-6 3 8 16,0 3-8-16,0 5 0 0,0 0 0 0,0 0 8 0,0 0-8 15,-6 11-17-15,3-1 4 0,-3 3 1 0,0 6 0 0,-3 2 0 16,0 3 0-16,0 2 0 0,3 3 12 0,-3 1 0 16,0-1 0-16,-3 2-9 0,3 1 9 0,1 0 0 15,-1 2 0-15,0-2 0 0,3 0 9 0,-3-3-9 16,-3 0 12-16,3 0-12 0,3-5 16 15,0 0-3-15,3-3-1 0,-3-3 0 0,0-2 0 0,3-3 0 16,3 1 0-16,-3-4 0 0,3-2 12 0,0-8 1 16,0 0 1-16,0 0 0 0,0 0 5 0,0 0 1 15,3-8 0-15,3 0 0 0,3-2-12 0,0-3-3 0,0-6 0 0,-3 3 0 16,0-2-17-16,0-6 0 16,3 3 0-16,0-1-9 0,0 1 9 0,-3 0 0 0,2 0 0 0,-2 2-8 15,6 1 8-15,-6 5 0 0,-3 2 0 0,3 3-8 16,0 0 8-16,0 6 0 0,-6 2-9 0,0 0 9 15,0 0 0-15,6 10-11 0,0 3 11 0,-3 1-8 16,3 2 8-16,0 2 0 0,-3 1 0 0,6 2-8 16,-3-5 8-16,0-1 0 0,3 4 0 0,0-3 0 15,0 0 0-15,-1 0 0 0,4-6 0 0,0 1-8 16,0-1 8-16,0-4-10 0,3-1 10 0,-3-2-10 16,3-3 10-16,0-3 0 0,-3-2 0 0,-1-3-8 15,4 0 8-15,0-3 0 0,0 3 10 0,-3-2-10 16,3-1 0-16,-3-2 0 0,-3-3-11 0,0 3 11 15,-3 0-26-15,-3-3 2 0,3 2 1 0,-6 1 0 16,-3 0 3-16,0-3 0 0,-3 6 0 0,0-4 0 16,-3 6 20-16,0 0 0 0,3 0-9 0,-3 3 9 15,0 3 0-15,3 2 0 0,-3 5 0 0,3 0 0 0,-3 3-8 16,3 3 8-16,3 2-12 0,0 3 12 0,-3 0 0 0,6 5 9 16,0 0 1-16,0 0 0 0,3 3 14 0,3 0 2 15,0 0 1-15,0-1 0 0,3-1 0 0,3-4 0 16,-3 1 0-16,6-4 0 0,-3-1-15 0,6-1-2 15,-1-2-1-15,4-1 0 16,0-2-32-16,3 0-6 0,-3-3-2 0,0-2-584 16,-6 2-117-16</inkml:trace>
  <inkml:trace contextRef="#ctx0" brushRef="#br0" timeOffset="30320.5545">21296 13721 1483 0,'0'0'32'0,"0"0"8"0,0 0 0 0,0-5 2 0,-3 0-34 0,3 5-8 0,6-8 0 0,-3 2 0 16,-3 1 71-16,0 5 12 0,0-5 2 0,0 5 1 16,0-5-42-16,0-1-9 0,-3 1-2 0,3 5 0 15,0 0 15-15,-6-5 4 0,0 5 0 0,-3-3 0 16,3 6-27-16,-3-3-5 0,3 2 0 0,-2 4-1 15,-4-1-19-15,3 0 0 0,3 3 0 0,-3 3 0 16,0-3 0-16,0 2-11 0,3 1 2 0,3-1 0 16,-3 6-8-16,3-2-2 0,3-1 0 0,3 0 0 15,-3 3 4-15,6 0 1 0,-3-3 0 0,3 3 0 16,3 0 1-16,3-3 0 0,-3 3 0 0,3-3 0 16,-3-2 4-16,2 2 1 0,1 0 0 0,-3-2 0 15,-6-1 8-15,3 1 0 0,0 2 0 0,0-5 0 16,-9 5 0-16,3-2 8 0,-3 2-8 0,0 0 11 15,0 1 5-15,-3-4 0 0,-3-2 1 0,0 3 0 16,1-1-5-16,-1-2-2 0,-3 0 0 0,0 0 0 16,3-3-10-16,0-2 0 0,0 2 0 0,0-5 0 15,0 0-131-15,0 0-21 0,0-2-5 0</inkml:trace>
  <inkml:trace contextRef="#ctx0" brushRef="#br0" timeOffset="30664.3411">21424 13891 1105 0,'3'8'24'0,"-3"-8"4"0,3 5 2 0,3 3 2 0,0-3-32 0,3 3 0 15,0-3 0-15,0 1 0 0,3-4 0 0,-12-2 0 16,9 0-10-16,3 0 10 0,-1-5 26 0,4 0 13 0,-3-1 2 16,3-2 1-16,-3-2 1 0,0-1 0 0,0 1 0 0,-3-1 0 15,0-2 4-15,-3 2 1 0,3-2 0 0,-3 2 0 16,0 1-29-16,-1-1-6 15,-5 1-1-15,0-1 0 0,0 3 29 0,-3-2 6 0,-2 2 1 0,-4 2 0 16,0-2 3-16,-3 3 1 0,0 3 0 0,0-4 0 16,0 6-33-16,-3 3-7 0,3 2 0 0,-6 3-1 15,4 0-11-15,-1 3 0 0,3 2 0 0,0 0 0 16,-3 3 0-16,6 2 0 0,3 1 0 0,0 0 0 16,3 2 10-16,0-3 0 0,0 3 0 0,6 1 0 15,0-4-2-15,3 1 0 0,0-1 0 0,0-2 0 16,6 0-8-16,-3 0 0 0,3-6 0 0,0 4 0 15,-3-7-28-15,2 4 0 0,4-6-1 16,-3 3 0-16,3-5-22 0,0 0-4 0,0-6-1 0,0 0-489 16,0 1-99-16</inkml:trace>
  <inkml:trace contextRef="#ctx0" brushRef="#br0" timeOffset="31023.9511">22011 13671 1497 0,'-12'0'32'0,"9"0"8"0,-3 0 0 0,0 0 4 0,-3 3-36 0,-3-1-8 0,0 1 0 0,3 2 0 15,-3 1 40-15,-3-1 7 0,0 0 1 0,4 3 0 16,-7 0-9-16,3 3-2 0,-3-1 0 0,3 3 0 15,-3-2-7-15,0 2-2 0,3 3 0 0,7 0 0 16,-1 2-11-16,0-2-2 0,0 3-1 0,3-1 0 16,6-2-2-16,-3 3 0 0,3-3 0 0,3 0 0 15,3-3-12-15,0 3 0 0,6-6 0 0,2-2 0 16,1 3 35-16,3-3 4 0,-3 0 1 0,6-3 0 31,0 0-96-31,0 1-20 0,-1-4-3 0,1-2-1 0,0 0 44 16,0-2 8-16,0-1 1 0,0 0 1 15,-4-2-22-15,4 0-4 0,0-1 0 0,0-2-1 16,0 0-55-16,-3 1-10 0,3-1-2 0,-1-3-1 0</inkml:trace>
  <inkml:trace contextRef="#ctx0" brushRef="#br0" timeOffset="31659.4144">22290 13713 954 0,'0'0'20'0,"-6"3"5"0,-6 2 1 0,1 1 2 0,-7 2-28 0,3-1 0 15,0 1 0-15,3 0 0 0,0 0 61 0,-3 3 7 16,9-1 2-16,-6 1 0 0,3 2-34 0,4 3-6 16,2-5-2-16,-3 2 0 0,9 0-12 0,-3 0-2 15,3-2-1-15,0 2 0 0,2-2-13 0,4-1 11 16,3 1-11-16,0-3 10 0,-6 0-10 0,3 0 8 16,0-3-8-16,3 0 8 0,0-2 40 0,0 0 7 0,-3-3 1 15,-9 0 1-15,0 0 0 0,9-3 0 0,0-2 0 0,-4 2 0 16,4-2-23-16,-3-3-5 15,3-3-1-15,-3 3 0 0,0-2 45 0,0-1 9 0,3 1 2 0,0-4 0 32,0 1-106-32,0 0-21 0,-3 0-4 0,3 2-1 0,0-2 31 0,0 0 5 0,0 5 2 0,-3-3 0 15,2 1 10-15,1 2 0 0,0 0 0 0,-3 0 0 16,0 2 0-16,3 1-8 0,0 2 8 0,0 1-8 16,-3-1 8-16,0 3-8 0,-6 0 8 0,9 0-8 15,0 3-4-15,-3 2 0 0,0 0 0 0,0 3 0 16,-3-2-3-16,0 4-1 0,3 1 0 0,-3-1 0 15,-3 1 16-15,5 2-12 0,-5 0 12 0,3 1-12 16,-3-1 12-16,0 3 0 0,-3-3 0 0,3 3 0 16,-5 0 15-16,5-3-1 0,0 0 0 0,0 0 0 15,-3 1 2-15,3-1 0 0,-6-3 0 0,6 1 0 0,-3-3-1 16,3 0 0-16,-3 0 0 0,3-8 0 0,0 0 1 0,0 0 0 16,0 0 0-16,0 0 0 0,0 0-1 0,0 0 0 15,0 0 0-15,0 0 0 0,0 0-15 16,3-11 8-16,3 3-8 0,0-2 0 0,-1-1 0 0,1-2 0 15,0-3 0-15,3-2 0 0,-3-1 0 0,3 1-10 16,0-1 2-16,3-2 0 0,-3 2 8 0,0-2-13 16,3 3 5-16,-3 2 8 0,3 0-16 0,0 5 5 15,-1 1 1-15,1-1 0 0,-9 3-4 0,9 0-1 16,-3 3 0-16,-9 5 0 0,0 0 3 0,9-3 0 16,0 1 0-16,-9 2 0 0,6 5-2 0,-6-5 0 15,6 3 0-15,6 5 0 0,-3-3 5 0,-9 5 1 0,9-2 0 16,-6 3 0-16,3 0-2 0,-3 2 0 0,-3-3 0 0,3 1 0 31,0 2-28-31,0 0-6 0,-3-2 0 0,5 2-470 16,1 0-94-16</inkml:trace>
  <inkml:trace contextRef="#ctx0" brushRef="#br0" timeOffset="32130.6932">22993 13713 1483 0,'0'0'32'0,"-3"0"8"0,0-2 0 0,-3-1 2 0,0 0-34 0,0 3-8 0,-3 0 0 0,0 0 0 16,0 3 44-16,-3 0 6 0,6 2 2 0,-3 0 0 16,1 3-34-16,2 3-6 0,-3-1-2 0,3 4 0 15,0-1-10-15,0 0 0 0,3 3 0 0,3 0 8 16,0 0-8-16,0 0-17 0,0-3 4 0,3 3 1 15,0 0 12-15,0-1 13 0,9-1-2 0,-3-4-1 0,-1 3-10 0,4-5-17 16,-3 0 4-16,6-2 1 0,0-4-1 0,-3-2 0 16,3 0 0-16,0-2 0 0,3-4 5 0,-6-2 8 15,8-2-13-15,-8-1 5 0,6-5-1 16,-6-2 0-16,6-1 0 0,-3-2 0 0,3-3 9 0,-1-2 0 16,-2-1 0-16,3-2 0 0,-9 0 0 0,9-3 0 15,-6 1 0-15,0-4 0 0,-3 1 0 0,0-3 0 16,-3 0 0-16,0 0 0 15,-6 2-52-15,0 4-8 0,6 2-1 0,-3 2-1 16,-3 1 2-16,0 4 1 0,-3 4 0 0,3 2 0 0,0 3 95 0,-6 5 20 16,6 0 3-16,0 5 1 0,0 3-13 0,0 0-3 15,-6 6 0-15,0 4 0 0,-3 3-20 0,6 6-4 0,-3-1 0 16,0 9-1-16,-9-1-19 0,12 6 0 0,-3 3 0 0,0 2 0 31,0 2-27-31,0 1-2 0,0 2-1 0,-3-2 0 0,9 0 22 0,0-3 8 0,-3 2 0 0,3 1-9 16,3-8 9-16,3 2 12 0,-3 3-2 0,0-5-442 15,3 0-88-15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47:2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10476 10176 640 0,'0'0'14'0,"0"0"3"0,0 0 1 0,-3-3 0 0,0 1-18 0,3 2 0 0,-3-3 0 0,0-2 0 16,-2 5 8-16,5 0-8 0,-9-3 9 0,9 3-9 15,-6-3 40-15,-3 1 3 0,0 2 0 0,9 0 0 16,0 0 11-16,-12 0 2 0,-3 0 1 0,0 2 0 16,6 1-2-16,0 0-1 0,0-3 0 0,-3 2 0 15,3-2-2-15,1 3-1 0,-4-3 0 0,0 0 0 16,0 3-3-16,0-1 0 0,-3-2 0 0,3 3 0 16,-6 0-8-16,3-3-1 0,-2 0-1 0,2 2 0 15,0 1-1-15,3-3 0 0,-3 0 0 0,0 0 0 0,0 0-20 0,3 0-4 16,0 0-1-16,-2 0 0 0,2 2-12 0,0-2 9 15,0 3-9-15,0-3 8 0,-3 0 7 0,3 3 1 16,0-3 0-16,3 2 0 0,-3-2 2 0,6 0 1 16,-3 3 0-16,4-3 0 0,5 0-6 0,-6 3-1 15,0-3 0-15,0 0 0 0,6 0-2 0,0 0-1 16,0 0 0-16,0 0 0 0,0 0-9 0,0 0 8 16,0 0-8-16,0 0 8 0,0 0 0 0,12 2 0 15,2-2 0-15,1 3 0 0,3-3-8 0,6 0 8 0,0 0-8 0,0 0 8 16,2 3-8-16,1-3 0 0,3 0 0 0,3-3 0 15,-1 3 0-15,4-3 0 0,0 1 0 0,3-4 0 16,2 4 0-16,-2-1 0 0,0 3 0 0,2-5-11 16,-2 2 11-16,0-2 8 0,-1 2-8 0,1 1 11 15,3-4-11-15,-1 4 0 0,-2-4 0 0,3 4 8 16,-1-4-8-16,-2 4 0 0,0-1 0 0,0 0 0 16,-4-2 0-16,1 3 0 0,-3-4 0 0,0 4 0 15,2-1 0-15,-2 0 0 0,-3-2 0 0,-3 2 0 16,2 1 0-16,-2 2 0 0,0-6 0 0,-3 4 0 15,-1 2 0-15,-2-3 0 0,0 1 0 0,0-1 0 16,-3 3 0-16,0-3 0 0,0 3 8 0,-1-2-8 16,-2-4 0-16,3 6 0 0,-6-2 0 0,6-1 0 15,-3-2 0-15,3-1 0 0,-3 1 0 0,2 0 0 16,1 2 0-16,0-2 0 0,3 0 0 0,-3-1 0 16,-3 1 0-16,3 0 0 0,-1-3 0 0,1 5 0 15,-6 0 0-15,6-2-16 0,-3 0 4 0,0 2 1 0,-3 1-1 16,0 2-1-16,-3 0 0 0,0 0 0 0,-1 0 13 0,-8 0-12 15,6-3 12-15,0 0-12 0,0 1 12 0,-6 2-11 16,6-6 11-16,-3 4-10 0,3-1 10 0,-6 3 0 16,0 0 0-16,0 0 0 0,0 0 0 0,6 0 0 15,-6 0 0-15,0 0-8 0,0 0 8 0,0 0 0 16,0 0 0-16,0 0 0 0,0 0 0 0,0 0 0 16,0 0 0-16,0 0 0 0,0 0 0 0,0 0 0 15,0 0 0-15,0 0 0 0,-6-3 0 0,0 3 0 16,-3-2 0-16,0 2 0 0,0 0 0 0,1 0 0 15,-4 0 0-15,3 0-8 0,-6 0-3 0,3 0 0 0,0 0 0 0,-3 2 0 16,0-2-2-16,-3 0-1 0,0 3 0 0,-2-3 0 16,-1 3-5-16,0-1-1 0,-6 1 0 0,3 0 0 15,-2-1 20-15,-4 4 0 0,3-4 0 0,-3 1 0 16,-2-6 8-16,2 3-8 0,-3 0 11 0,-3 3-11 16,1 0 8-16,-4-1-8 0,3 1 0 0,0-1 0 15,-5 1 32-15,2 2 0 0,3-2 0 0,-5 0 0 16,2-1-32-16,-3 4 0 0,1-1 0 0,-4-2 0 15,3 5 10-15,1-3-2 0,-1 3 0 0,0-3 0 16,7 3 4-16,-1-3 1 0,3 1 0 0,0-1 0 16,1 3-1-16,2-3 0 0,3 3 0 0,-3 0 0 15,1-3-12-15,2 3 0 0,9 0 0 0,-3 0 0 16,3 3 28-16,3-6 4 0,-3 3 0 0,4-3 0 16,2 3-32-16,0-3-13 0,0 1 1 0,0-1 0 15,3 0 12-15,0 1 13 0,0-1-2 0,0 0-1 16,3-2-10-16,-3 2-16 0,3 0 4 0,3-2 1 0,-3 2 11 0,4-2 0 15,2-3 0-15,-3 5 0 0,3-5 0 0,0 0 0 16,0 0 0-16,0 0 0 0,5 6 0 0,1-1 0 16,3-3 0-16,0 1 0 0,0 0 0 0,6-3 0 15,0 2 0-15,6-2 0 0,0 0 0 0,0 3 0 16,5-6 0-16,1 3 0 0,6-2 0 0,3-1 0 16,-1 0 0-16,7 1 0 0,0 2 0 0,5-3-8 15,7 1 8-15,-1-1 0 0,1-2-15 0,0 5 3 16,2-6 0-16,-2 4 0 15,2-1-16-15,-2 0-2 0,-4-2-1 0,4 2 0 0,-3 1 21 16,-1-1 10-16,-2-2-10 0,-1 2 10 0,-5 1-12 0,3-1 3 16,-4-2 1-16,-2 2 0 0,-3 0 8 0,0 1 11 15,-4-1-3-15,-2 0 0 0,-3 3-8 0,0-2 0 16,-7-1 0-16,1 3 0 0,-3 0 0 0,-3 0 0 0,-3 0 0 16,0 0 0-16,-3 0 0 0,0 0 0 0,0 0-11 0,-3 0 11 15,-6 0 0-15,0 0 0 0,0 0 0 0,0 0 8 16,0 0-8-16,0 0 0 0,0 0 0 0,0 0-598 15,0 0-121-15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49:50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17635 11599 1476 0,'-9'-8'32'0,"9"8"8"0,0 0 0 0,-3-2 1 0,0-4-33 0,-3 1-8 0,3 0 0 0,3 0 0 16,0-1 75-16,-3 1 13 0,3 0 2 0,0-3 1 15,0 2-29-15,3 1-6 0,-3 0 0 0,0-3-1 16,3 3-13-16,-3-3-2 0,6 0-1 0,-3 0 0 16,0 0-7-16,0-3-2 0,3 3 0 0,3-2 0 15,-3-3-7-15,3 5-2 0,3-3 0 0,0-2 0 16,3 2 3-16,-1-2 1 0,-2 0 0 0,3 2 0 15,3-2-6-15,6 0-2 0,-3 0 0 0,-6 2 0 0,2 6-17 16,-5-1 8-16,0 1-8 0,-3 2 0 0,-9 3 0 0,0 0 0 16,9 8 0-16,-3 0 0 15,3 0 0-15,-3 3 0 0,-3-1-10 0,0 1 10 0,0 2-10 0,0 3 10 16,0-3 0-16,-3 1-9 0,0-1 9 0,0 0-12 16,6 0 12-16,-3-2-12 0,0-1 12 0,0 1 0 15,6-3 0-15,0 0 0 0,0-3 0 0,-9-5-8 16,11 5 8-16,7-5 0 0,0 3 0 0,0-3-10 15,0-5 10-15,3 5 0 0,0-5 0 0,2-1 0 16,1 1 0-16,-3-3 0 0,6 0 0 0,-3 0 0 0,2 0 0 16,-2 0 0-16,0-2 8 0,3-1 0 0,-3-2-8 15,2 0 12-15,-2-3-4 0,3 3 0 0,-3-1-8 0,0 1 12 16,-1 0-12-16,-2 2 0 0,0-2 0 0,3 5 0 16,3-3 0-16,-9 4 0 0,-1-1 0 0,-2 2 0 31,3 1-99-31,-3-3-13 0,0 5-2 0</inkml:trace>
  <inkml:trace contextRef="#ctx0" brushRef="#br0" timeOffset="1187.4286">19314 10755 1378 0,'-3'-13'30'0,"0"8"6"0,0-3 2 0,0 3 2 0,3-3-32 16,-3 0-8-16,0 0 0 0,3 0 0 0,0 3 64 0,-3-3 12 15,3 2 3-15,0 6 0 0,0-5-24 0,0 5-5 16,0 0-1-16,0 0 0 0,0 0-15 0,0 0-3 15,0 0-1-15,0 0 0 0,3 8-10 0,0 0-3 16,0 2 0-16,-3 1 0 0,0 2-17 0,0-2 10 16,0 5-10-16,0 0 8 0,0 5-8 0,0 0 0 15,-3 3 0-15,0 0 8 0,0 5-8 0,0 5 8 0,-3 0-8 16,0 1 8-16,3-3-8 0,-6-1 0 0,3 1 0 0,0 0-11 16,0 0 11-16,0-1 0 0,-3-4 8 0,6 5-8 15,-3-6 0-15,1 3 0 0,-1-2 0 0,3-1 0 16,-3 1 0-16,3-6 0 0,3 0 0 0,0-5 0 15,0 0 0-15,0-3 0 0,3 0 0 0,3-2 0 16,0-3 12-16,-6-8-3 0,0 0 0 0,11 8 0 16,4-6 10-16,0-2 1 0,0 0 1 0,3-2 0 15,-3-4 5-15,3-2 1 0,0 0 0 0,2-2 0 16,1-3-11-16,0-1-3 0,0-2 0 0,0 1 0 16,0-1-13-16,-4-3 11 0,4 3-11 0,0-2 10 15,-3-1-10-15,0-2 10 0,-6 3-10 0,3-4 10 16,-3 1-10-16,-1 0 10 0,-5 3-10 0,3 2 10 15,-3 0-2-15,-3 3-8 0,0-1 12 0,-6 4-4 0,3-1 1 16,-3 3 0-16,0-2 0 0,0 2 0 0,-3 2 15 16,0 4 4-16,3-4 0 0,-3 4 0 0,6 2-28 0,-5-3 0 15,-4 1 8-15,9 2-8 0,0 0 0 0,-6 2 0 16,-3-2 0-16,3 0 8 0,6 0-8 0,0 0 0 16,0 0 0-16,-6 5 0 0,0-5 0 0,6 0 0 15,0 0 0-15,-9 6 0 0,3-4 0 0,6-2 0 16,-6 6 0-16,6-6 0 0,0 0 0 0,-6 2 0 15,0 4 0-15,6-6 0 0,0 0-9 0,0 5 9 16,-6 0 0-16,6-5 0 0,0 8 0 0,0-8 0 16,-3 8 0-16,0 3 0 0,3-3 0 0,0 0 0 15,0-3 0-15,-3 3-10 0,-3 0 10 0,6 0 0 16,3 0 0-16,-3 2 0 0,3 1 0 0,0-1 0 0,3 1-10 0,-3 0 10 16,0 2 0-16,0 0-8 0,0-2 8 0,0 2 0 15,3 0 0-15,-6 0 0 0,0 0-8 0,3 1 8 16,3-1 0-16,-6-5-8 0,-3 2 8 0,3-2 0 15,-3 0-10-15,6-2 10 0,-3-1-8 0,-3 0 8 32,0-2-28-32,3-3 0 0,0 0 0 0,0 0 0 15,0 0-40-15,0 0-8 0,0 0-1 0,3-5-571 0,0-3-115 0</inkml:trace>
  <inkml:trace contextRef="#ctx0" brushRef="#br0" timeOffset="1343.8996">19713 10856 1504 0,'0'0'43'0,"0"0"9"16,0 0-42-16,0 0-10 0,0 0 0 0,0 0 0 0,0 0 54 0,0 0 9 16,0 0 1-16,0 0 1 15,3 8-6-15,-3-3-2 0,0-5 0 0,0 8 0 0,-3 0-41 0,3 0-8 16,3-3-8-16,-3 3-558 16,3-3-118-16</inkml:trace>
  <inkml:trace contextRef="#ctx0" brushRef="#br0" timeOffset="1671.8538">19924 11004 1676 0,'-12'3'48'0,"6"-1"9"0,-3-2-45 0,0 6-12 0,0-4 0 0,-3 4 0 16,1-1 63-16,-4 0 10 0,3 0 3 0,0 3 0 15,-3 0-30-15,3 0-6 0,0 0 0 0,3 3-1 16,0-3-19-16,3-3-4 0,0 3-1 0,3 0 0 15,3-3-15-15,0 3 0 0,3-3 0 0,3 3 0 16,0-2 0-16,3-1-8 0,3 3 8 0,-3-3 0 16,3 0-8-16,3 1 8 0,-3-1 0 0,0 3 0 15,-3-3 0-15,-3 3 0 0,2 0 0 0,-2 0 0 16,-3 5 0-16,3-2 0 0,0-1 8 0,-3 1-8 16,-3 2 24-16,0 0 3 0,0 3 0 0,-6 0 0 15,0 3 5-15,0-3 2 0,-3-3 0 0,-2 3 0 16,2-3-14-16,0 0-2 0,0-5-1 0,0 3 0 15,0-3-17-15,0-3 0 0,3 0 8 0,0-2-8 16,0-3-32-16,0-3-9 0,6-2-3 0,-3-3-630 16,6 0-126-16</inkml:trace>
  <inkml:trace contextRef="#ctx0" brushRef="#br0" timeOffset="1875.0495">20058 10679 1056 0,'0'0'30'0,"6"-3"6"0,-3 0-28 0,-3 3-8 15,0 0 0-15,3 6 0 0,0 2 68 0,-3 2 13 16,0 3 3-16,0 1 0 0,-3 1-28 0,0 4-6 16,3 2-1-16,-3 3 0 0,-3 2-9 0,3 1-3 15,3-1 0-15,-3 1 0 0,-3 2-9 0,3-3-3 16,0 1 0-16,-3 2 0 0,3-3-3 0,0 1-1 16,-3-3 0-16,3 2 0 0,3-2-21 0,-6 0 0 0,3-3 0 0,-3 3 0 31,6-6-55-31,0 3-15 0,-3-5-3 0</inkml:trace>
  <inkml:trace contextRef="#ctx0" brushRef="#br0" timeOffset="2046.8937">20043 11160 1855 0,'0'0'52'0,"0"0"12"0,0 0-51 0,3-5-13 0,3 2 0 0,0-2 0 15,0 2 67-15,0 3 10 0,0-2 3 0,3 2 0 16,0 0-51-16,0 0-9 0,0 0-3 0,2 0 0 15,7-3-17-15,-3 3 0 0,0 0 0 0,0 0 0 16,3 0-104-16,3-3-17 0,-4 1-4 0</inkml:trace>
  <inkml:trace contextRef="#ctx0" brushRef="#br0" timeOffset="2765.0318">20638 11089 1692 0,'0'0'37'0,"0"0"8"0,-3-6 2 0,0 4 0 0,-3-4-38 0,1 4-9 0,-1-1 0 0,0 1 0 16,-3-1 57-16,3 3 10 0,0 0 1 0,0 0 1 15,6 0-44-15,-9 5-9 0,3 3-1 0,0 0-1 16,0 3-3-16,0-1-1 0,0 3 0 0,3 1 0 16,-3-1-10-16,3 3-17 0,3 0 4 0,0 0 1 15,6-1 3-15,-3 1 1 0,3-2 0 0,0-1 0 16,6-3 0-16,-3 1 0 0,3-1 0 0,-3-4 0 15,6-4-4-15,-6 1 0 0,-1-3 0 0,1-3 0 16,0 1 12-16,0-1 0 0,0-5 8 0,0 0-8 16,-3-2 33-16,0-6 3 0,0 3 0 0,0-6 0 0,-6 6-23 15,0-3-4-15,0 3-1 0,0-1 0 0,-3 1-8 0,-3 0 8 16,3 0-8-16,-3 0 8 0,3-1-8 0,0 4 0 16,-6 2 0-16,6 3 0 0,0-1 0 0,0 1 0 15,0 5 11-15,3 0-11 16,-6 0 16-16,6 0-4 0,0 0 0 0,0 0 0 0,0 0-12 0,0 0 0 15,0 0 0-15,0 0 0 0,12 0 0 0,0-3 0 16,0-2 0-16,0 0 0 0,0-3 0 0,3-3 0 16,-3-2 0-16,3-3-10 0,-4-2 10 0,4-4 0 15,0 1 0-15,0-3 0 0,3-2 12 0,0 0-3 16,-3-4 0-16,0 1 0 0,-4 0 9 0,1 0 2 0,3-3 0 16,-3 6 0-16,0-3-11 0,-3 2-1 0,0-2-8 15,0 3 12-15,0-1-12 0,0 6 0 0,-6-3 8 0,3 3-8 16,0 8 0-16,-3 0 0 15,0 5 8-15,0 2-8 0,-3 1 0 0,0 5-8 0,0 0 8 0,0 13-13 16,-3 1-2-16,3 2 0 0,-6 5 0 0,0 2 0 16,0 4 2-16,0 2 0 0,0 5 0 0,0 1 0 15,0 2 13-15,-3 3-11 0,-3 2 11 0,3 3-10 16,3 3 10-16,0-4 0 0,-6 1 0 0,3-2-8 16,6-1 8-16,0 0 0 0,-3-2 0 0,1 0-8 15,2-3-2-15,0-3 0 0,3-2 0 0,0 2 0 16,0-4-18-16,3-4-3 15,0-2-1-15,2-6 0 0,1 1 8 0,3-6 2 0,-6-2 0 0,6-3 0 16,3-6 11-16,-3-2 3 0,0-2 0 0,0-6 0 16,3 0 8-16,-3-6 8 0,0 1-8 0,0-3 11 0,-3-2-1 15,-3-3 0-15,0 2 0 0,-3-2 0 0,-6 2 2 16,0 4 0-16,0-4 0 0,-3 6 0 0,3 0 0 0,-3 2 0 16,0 3 0-16,0 5 0 0,0 1 8 0,-3-1 3 15,-3 1 0-15,15 2 0 16,0 0-23-16,-12 5-16 0,-2-3 2 0,5 4-895 15</inkml:trace>
  <inkml:trace contextRef="#ctx0" brushRef="#br0" timeOffset="3365.5021">21656 10343 1608 0,'0'0'45'0,"0"0"11"0,0 0-44 0,0 0-12 16,0 0 0-16,0 0 0 0,-3 5 27 0,0 0 3 0,-3 3 1 0,3 3 0 15,0 2-12-15,1 3-3 0,-1 0 0 0,3 2 0 16,-3 3-7-16,0 3-1 0,0 3-8 0,3-1 12 15,-3 1-3-15,0 2-1 0,0 0 0 0,0 5 0 16,-3-2 4-16,3 5 0 0,-3-3 0 0,3 3 0 16,0-5-12-16,0 3 0 0,0-9 0 0,0 3 8 15,0-2-8-15,0-4 0 0,0-1 0 0,0-4 0 16,3-2 0-16,-3 0 0 0,0-3 0 0,3-5 0 16,0 3 0-16,3-6 0 0,-3-5 0 0,0 0 8 15,0 0-52 1,0 0-12-16,9-5-1 0,0-1-451 0,0-4-91 0</inkml:trace>
  <inkml:trace contextRef="#ctx0" brushRef="#br0" timeOffset="3715.2288">21731 10811 948 0,'0'0'27'0,"0"0"5"0,0 0-32 0,6 5 0 0,3 0 0 0,-6 1 0 0,-3 4 49 0,3-2 3 16,0 0 1-16,0 5 0 0,0 1-28 0,-3-1-5 16,0 3-2-16,3-3 0 0,2 3-6 0,-2-3-2 15,-3 3 0-15,3-3 0 0,0 3 16 0,3-3 3 16,-6-2 1-16,3-1 0 0,0 4 24 0,0-6 5 15,0 0 1-15,-3 0 0 0,0-3 11 0,0-5 2 16,0 0 1-16,0 5 0 0,0-2-29 0,0-3-5 16,0 0-2-16,9 0 0 0,-6-3-2 0,3 0-1 15,-3-4 0-15,6-1 0 0,0-3-6 0,-3-2-1 16,0 0 0-16,3-3 0 0,0 0-15 0,0 0-3 0,0-3-1 16,-1 4 0-16,1-1-9 0,0 0 0 0,0 3 0 15,-9 13 0-15,9-14-14 0,3 1 2 0,-3 3 0 16,-3 4 0-16,3-2 0 0,-3 6 0 15,3 2 0-15,-3 2 0 0,0 1 4 0,0 2 8 0,0 1-13 0,-3 1 5 16,0 1 8-16,0 3 0 0,-3 2 0 0,0-2-8 16,0 2 8-16,0 0 0 0,-3-2 0 0,0 2-8 15,-3-2 8-15,6 2 0 0,-3-5 0 0,0 2-8 32,0-2-28-32,3-8-6 0,-3 8-1 0,3-8-539 0,0 0-108 0</inkml:trace>
  <inkml:trace contextRef="#ctx0" brushRef="#br0" timeOffset="4246.7838">22272 10319 1137 0,'0'-3'24'0,"0"3"6"0,0 0 1 0,-2-3 2 0,-4 3-33 0,6 0 0 0,0 0 0 0,-3 6 0 15,-3-1 51-15,3 3 3 0,0 3 1 0,0 2 0 16,3 3-20-16,-3-3-4 0,-3 5-1 0,6 1 0 15,3 2 9-15,-3 3 1 0,-6-3 1 0,3 6 0 16,0-4-13-16,0 6-4 0,0-2 0 0,0-1 0 16,-3 3 1-16,0-2 0 0,3 2 0 0,3 3 0 15,-3-3-5-15,0 0-2 0,0-3 0 0,0 4 0 16,3-4-18-16,0 0 10 0,3-4-10 0,0-1 8 16,-3-3-8-16,3-2 0 0,0 0 0 0,6-3 0 15,6-2 0-15,-3-1 0 0,0-4 0 0,-3-1 0 16,2-2 0-16,4-3 0 0,-3-3 0 0,0-2 0 15,0-1 0-15,3-1 8 0,0-4-8 0,0 0 8 16,-3-2-8-16,0-3 0 0,2-2 0 0,-2-1 0 0,3-2 0 16,-3 0-17-16,-3-3 4 0,0 3 1 0,0 0 12 0,-6 2 0 15,3 1 0-15,-3-1-9 0,-3 3 9 0,0 0 0 16,-3 3 8-16,-3 3-8 0,0 2 9 0,0 0-9 16,0 5 12-16,-3 0-12 0,-3 6 0 0,0 0 0 15,9 5 0-15,-6 0 0 0,-3 5 0 0,4 3-9 16,-1 2 9-16,0 1 0 0,6 2 0 0,-6 0 0 15,3 0 0-15,6-2 0 0,0-1 0 0,3 3 0 16,0-2 0-16,3-3 0 0,0 0 0 0,3-3 14 16,0 0-2-16,-1-2 0 0,1-1-4 0,3-4-8 15,0-1 11-15,0 0-11 0,-3-2 8 0,6 0-8 0,-3-3 0 16,3-3 0-16,-3 0 10 0,0 3-10 16,-6-8 8-16,8 3-8 0,-5-3 0 0,-3 0 0 15,3 0 0-15,-3 0 0 16,0 0-44-16,-6 0-13 0,6-2-3 0,-3 2-729 0</inkml:trace>
  <inkml:trace contextRef="#ctx0" brushRef="#br0" timeOffset="4527.8921">22040 10560 1281 0,'0'0'28'0,"0"0"5"0,0 0 2 0,0 0 2 0,0 0-29 0,0 0-8 0,0 0 0 0,0 0 0 0,0 0 79 0,6-6 14 15,0-2 3-15,0 3 1 0,3 2-18 0,-3-2-4 16,3 0-1-16,0-1 0 0,3 4-30 16,0-3-7-16,0 2-1 0,0-2 0 0,-4-1-26 0,4 6-10 15,6-2 0-15,-3-1 9 0,3 3-9 0,3 0 0 16,-6 0 9-16,3 0-9 15,-1 0-28-15,1 0-9 0,0 3-3 0,0-1-543 16,0-2-109-16</inkml:trace>
  <inkml:trace contextRef="#ctx0" brushRef="#br0" timeOffset="5150.9893">22695 10734 1173 0,'6'-2'25'0,"-6"2"6"0,0 0 1 0,0 0 2 0,6-3-34 0,-6 3 0 0,0 0 0 0,0-3 0 16,0 3 96-16,3-5 13 0,3 0 3 0,-6-1 0 15,0-2-44-15,0 6-9 0,0-4-2 0,0 6 0 16,0 0 39-16,0 0 8 0,-3-2 2 0,3 2 0 16,0 0-106-16,-6 0-33 0,-3 2-1 0,0 1 0 0,-3 2 34 0,0 1 0 15,6 2 0-15,-2 0 0 0,2 2 0 0,-3 3 0 16,0-2 8-16,6 0-8 0,-3 2 0 0,3 0 0 16,-3 0 0-16,6 0 0 0,0-2 0 0,0 0 0 15,0-1-8-15,3 1 8 0,-3-3 0 0,3 5 0 16,6-5 0-16,-6 0 0 0,3-3 0 0,-3 0 0 15,6 3 0-15,-1-5 0 0,7 0 0 0,-6-3 0 16,0 0 0-16,-9 0 0 0,12 0 0 0,-3-6 0 16,3 1 0-16,-12 5 0 0,0 0 8 0,9-11-8 15,9 1 11-15,-9 2-11 0,-3-3 11 0,3 3-11 16,-9 8 10-16,3-7-10 0,3 1 8 0,-6 1-8 16,0-3 0-16,5 5 0 0,-5 3 0 0,0 0 0 15,0 0 0-15,0 0 0 0,3 6 0 0,-3 2-12 0,0 0 12 0,0-1-13 16,-3 4 13-16,3 2 0 0,0 0 0 0,0 3-9 15,3 0 9-15,-3 0 0 0,0 3 0 0,0 2 0 16,0-3 10-16,-3 3-2 0,-2 1-8 0,5 1 12 16,0-4 6-16,0 2 1 0,-6 0 0 0,3 0 0 15,-3 1-7-15,3-1 0 0,0-3-1 0,-6 1 0 16,6-1-2-16,3-2 0 0,-6-3 0 0,3 1 0 16,0 2-9-16,-3-6 8 0,6 1-8 0,-3-3 8 15,0 0-8-15,3-3 0 0,-3 0-12 0,3-5 12 31,3 3-41-31,-3-3-1 0,-6 0 0 0,6 0-592 0,0-5-118 0</inkml:trace>
  <inkml:trace contextRef="#ctx0" brushRef="#br0" timeOffset="5776.5008">22787 10776 1134 0,'0'6'24'0,"0"-6"6"0,0 0 1 0,0 0 1 0,0 0-32 0,0 0 0 16,0 0 0-16,3 8 0 0,0-3 52 0,3 3 3 16,0 3 1-16,3-4 0 0,0-1-21 0,-3 2-4 15,6-3-1-15,-3-2 0 0,3-1-1 0,0-2 0 16,0 0 0-16,-3-5 0 0,-3 0-1 0,8-1-1 16,-2-4 0-16,3 2 0 0,-6-3 20 0,9 3 4 15,-9-2 1-15,3-3 0 0,-3-1 1 0,-6 1 1 16,6 3 0-16,-6-4 0 0,0 1-33 0,0 0-6 15,-3 0-2-15,-3-1 0 0,-3 4 9 0,-3-1 2 0,9 1 0 16,-9 2 0-16,-3 2-5 0,6-2-1 0,-3 3 0 16,-6 3 0-16,6-1-2 0,-3 6 0 15,6-3 0-15,-6 5 0 0,1 0-16 0,5 3 0 0,-9 3 8 16,9-1-8-16,-3 3 0 0,0 3 0 0,0 0 0 0,3 3-9 16,0-3 9-16,0 2 0 0,6-2-9 0,0 2 9 15,0-2 0-15,6 0 0 0,0-3-9 0,0 1 9 31,-3-1-30-31,9-2-2 0,-3-4-1 0,0-1 0 16,9 2 1-16,-4-3 0 0,-2-5 0 0,3 0 0 0,-3 0 32 0,6 0-8 0,-6-5 8 0,6 2 0 16,-6 0 0-16,3 3 0 0,-1-2 0 0,-5 2 0 15,0-3 0-15,3 6 0 0,-3-3 0 0,0 5 0 16,3 0-18-16,-3 1 0 0,0-1 0 0,-6 3 0 16,3 0 18-16,0-3 0 0,-6 3 0 0,6-3 0 15,0 1 16-15,-3 2 1 0,-6-3 0 0,6 0 0 0,3 0 8 16,-6-5 2-16,0 0 0 0,0 3 0 0,8 0 12 0,-8-3 2 15,0 0 1-15,0 0 0 0,0 0 11 0,6-6 3 16,3-4 0-16,-3-1 0 0,0 1 8 16,0-4 1-16,3-1 1 0,0-4 0 0,0 1-24 0,0-1-5 15,-6 0-1-15,9-2 0 0,-3 0 0 0,3 0 0 16,-3-3 0-16,0 3 0 0,2 0-16 0,-2 0-3 16,0 2-1-16,0 3 0 0,3 0-16 0,-3 3 0 15,0 0 8-15,3 2-8 0,-3 1 0 0,3-1 0 16,0 3 0-16,3 0 0 0,-1 0-24 0,-5 3 2 15,12-3 0-15,-6 3 0 16,0 2-124-16,6 1-25 0,0-1-5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52:04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1079 8014 1692 0,'0'0'37'0,"0"0"8"0,0 0 2 0,-6 8 0 0,0-5-38 0,6-3-9 0,0 0 0 0,0 8 0 16,0-3 65-16,0 3 11 0,0 0 3 0,0 0 0 16,3 0-38-16,0 2-7 0,3 4-2 0,3-1 0 15,-3 3-10-15,3 0-2 0,0 5-1 0,0 0 0 16,0 0-5-16,3 3-1 0,-6 0 0 0,6-3 0 15,-3 3-5-15,-3 2 0 0,0-2-8 0,3 2 12 16,-4-2-12-16,1 0 0 0,3-3 8 0,-6-2-8 16,3-1 0-16,-6 1 0 0,6-3-12 0,0-3 12 15,-3-3-60-15,3-2-6 0,-3-2-1 0,-3-6-549 16,0 0-111-16</inkml:trace>
  <inkml:trace contextRef="#ctx0" brushRef="#br0" timeOffset="437.728">1225 7866 1127 0,'-12'-18'32'0,"9"10"7"0,-3 0-31 0,-3-6-8 15,4 4 0-15,-4-1 0 0,-3 1 92 0,-6-4 18 0,6 7 3 0,-6-4 1 16,-3 3-28-16,3 3-6 0,-2-1 0 0,-1 4-1 16,-3-1 26-16,3 3 6 0,3 3 1 0,-3 2 0 15,0 3-112-15,4 3-13 0,-1 4-7 0,3 1-2 16,-6 6 22-16,6-1 16 0,0 5-2 0,0 3-1 15,4 6-13-15,-4-1 0 0,6 3 0 0,0 0 0 16,-3 5 0-16,6 3 0 0,3 3-8 0,-3 2 8 16,6 1 0-16,0 2 0 0,6-3 0 0,-6 3 0 15,9 0 0-15,-3-3 0 0,9 3 9 0,-6-3-9 16,11-5 0-16,1 0 0 0,3-3 8 0,6-5-8 16,0-2 0-16,2-3 0 0,4-3 0 0,6-6 8 15,-9-1-8-15,2-9 0 0,1-3 0 0,3-2 0 16,-1-5-11-16,1-8 11 0,3-1-8 0,2-7 8 15,4-3 0-15,-6-5 0 0,2-3 0 0,1-5 0 16,-12-2 17-16,-1-1-1 0,-2-5 0 0,-3 0 0 16,-3-3 13-16,-3 0 3 0,-6 3 0 0,-1-2 0 15,-5-1 0-15,-6-2 1 0,-3 2 0 0,-3 0 0 16,-6-2-1-16,-3 2 0 0,-5 0 0 0,-4 1 0 0,-3-1 1 0,-12 3 0 16,-5 0 0-16,-4-3 0 0,-3 1-19 0,-2 2-4 15,2 0-1-15,0 0 0 0,10 5-21 0,-4 3-5 16,0 5-1-16,7 0 0 15,2 8-90-15,0 3-17 0,3 2-4 0</inkml:trace>
  <inkml:trace contextRef="#ctx0" brushRef="#br0" timeOffset="1468.9045">1130 12621 1645 0,'0'0'36'16,"0"0"7"-16,0 0 1 0,0 0 4 0,0-6-39 0,0-2-9 0,0 3 0 0,0-3 0 15,3-2 20-15,3 2 1 0,-3-3 1 0,0 3 0 16,3-5-6-16,3 2-2 0,-6 1 0 0,6-3 0 0,0-1 10 0,0 4 1 16,2-1 1-16,1 1 0 0,0 2-10 0,3-3-1 15,0 3-1-15,3 3 0 0,0 2 42 0,-3 0 8 16,5 6 1-16,-2 0 1 15,0 2-102-15,-3 0-21 0,3 3-4 0,0 0-1 0,3 5 51 0,-10 3 11 16,7 0 0-16,-9 5 0 0,6 3 0 0,-3 11 0 16,3-4 0-16,-6 4-10 0,-3-1 10 0,0 1 0 15,-6 2 0-15,0 0-8 0,-6 0 8 0,3 2 0 16,-3 1 0-16,0 0 0 0,-9-3 0 0,0 0 8 16,0-3-8-16,0 1 11 0,4-6 6 0,-10-3 2 15,0-2 0-15,3-3 0 0,-3-2 15 0,0-1 3 16,0-7 1-16,1 2 0 0,-4-5-1 0,9-3 0 15,-6-2 0-15,0 0 0 0,3-3-17 0,7-3-3 16,-7 0-1-16,6-5 0 0,0 0-2 0,6 0-1 0,-3 0 0 0,6 1 0 16,3-4-13-16,0 0-8 0,0 3 8 0,9 0-13 15,-6-2 5-15,3 2 8 0,9 0-13 0,-3 0 5 16,5 0 8-16,1 3-10 0,3 2 10 0,-3 1-10 16,3-1 1-16,3 0 0 0,-3 1 0 0,5 2 0 15,-5-3 9-15,0 3 0 0,-3-3 0 0,3 1 0 16,0-1-11-16,-1 3 11 0,1-3-13 0,0-2 5 15,-6 0-32-15,3-3-5 0,3-3-2 16,-4 1 0-16,1-1-56 0,-3-2-11 0,3-6-2 0,0 1-694 16</inkml:trace>
  <inkml:trace contextRef="#ctx0" brushRef="#br0" timeOffset="1843.9507">1568 12091 1370 0,'-30'-13'39'0,"15"8"8"0,-3-3-38 0,-3 3-9 16,-9-1 0-16,1 1 0 0,-4 2 69 0,3 1 12 16,-9 2 3-16,7 2 0 0,-7 6-37 0,6 0-7 15,-5 3-2-15,-1 2 0 0,-3 6-19 0,4 2-4 16,-4 5-1-16,9 3 0 0,-6 6 6 0,7-1 2 16,-4 1 0-16,6 4 0 0,6 4-13 0,-2 4-9 15,5 1 12-15,6 5-12 0,0 2 0 0,9 4 0 0,0 1 0 16,6 1-12-16,6 0 12 0,0 5-12 0,9 3 12 15,6-3-12-15,0-5 12 0,8 0 0 0,7-3 0 0,3-5 0 16,2-5 0-16,4-3-9 0,3-6 9 0,2-4-8 16,4-9-8-16,2-5-2 0,1-5 0 0,2-8 0 31,-2-8-12-31,3-8-2 0,-1-5-1 0,1-8 0 0,-1-6 25 0,-2-4 8 0,-1-6 0 0,-2-3 0 16,2-5 12-16,-26 8 8 0,6-5 3 0,0-3 0 15,-7-6 40-15,-5 1 8 0,3-3 1 0,-12 0 1 16,0-2-35-16,0-22-7 0,-9 8-2 0,-12 6 0 15,-6 4-17-15,-9 4-4 0,-9 2-8 0,-9 3 12 16,-5-3-35-16,-1 18-7 16,-3-2-2-16,-2 0-582 0,-7 0-117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55:37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10759 12007 1314 0,'0'0'28'0,"0"0"7"0,0 0 1 0,0 0 1 0,0 0-29 0,0 0-8 16,0 0 0-16,0 0 0 0,0 0 73 0,0 0 14 0,0 0 2 0,0 0 1 15,0 0-27-15,0 0-6 0,0 0-1 0,0 0 0 16,0 0-36-16,0 0-8 0,0 0-2 0,0 0 0 15,0 0-10-15,0 0 0 0,0 0 0 0,0 0 0 16,0 0 0-16,0 0 0 0,0 0 0 0,0 0 0 16,0 0-9-16,0 0 9 0,0 0-12 0,0 0 12 31,0 0-28-31,0 0 2 0,0 0 0 0,0 0 0 0,0 0 4 0,0 0 1 0,0 0 0 0,3-3 0 16,-3 3 21-16,0 0 0 0,0 0-9 0,0 0 9 15,0 0 9-15,0 0 6 0,0 0 1 0,0 0 0 16,0 0 15-16,0 0 3 0,0 0 1 0,0 0 0 15,0 0-12-15,0 0-3 0,0 0 0 0,0 0 0 16,0 0 4-16,0 0 1 0,0 0 0 0,0 0 0 16,0 0 0-16,0 0 0 0,0 0 0 0,0 0 0 0,0 0-5 15,0 0 0-15,0 0-1 0,0 0 0 0,6 0 3 16,0-2 1-16,3 2 0 0,-3 0 0 0,3-3 0 0,0 0 0 16,0 3 0-16,3 0 0 0,0-2-11 0,-1 2-1 15,1 0-1-15,6 0 0 0,-3 0-1 0,3 0 0 16,0 0 0-16,3 0 0 0,-1 2-9 0,1-2 0 0,3 0 9 0,0 0-9 15,3 0 0-15,-3 0 8 0,-1 0-8 0,4 0 0 16,-6 0 8-16,3 0-8 0,3 0 10 0,-4 0-10 16,1 0 18-16,3 0-2 0,0 0-1 0,0 0 0 15,-1 0 3-15,-2 0 1 0,3 0 0 0,0 0 0 16,0-2-3-16,-4 2 0 0,4-3 0 0,-3 0 0 16,-3 1-2-16,0-1-1 0,-1 3 0 0,-2-3 0 15,0 1-3-15,0-1-1 0,0 0 0 0,-3 1 0 0,3-1 3 16,-3 0 0-16,-1 1 0 0,1 2 0 0,0-3 4 0,-3 1 2 15,0 2 0-15,0 0 0 0,0 0-18 16,0 2 10-16,-3-2-10 0,0 0 8 0,-1 0-8 0,1 3 8 16,0-3-8-16,-3 0 8 0,3 0-8 15,-3 0 0-15,-6 0 0 0,6 2 0 0,3-2 0 16,-3 3 8-16,-6-3-8 0,0 0 0 0,9 0 0 0,-9 0 0 16,0 0 8-16,6 0-8 0,-6 0-12 0,0 0-5 15,0 0-1-15,0 0-817 16,3 5-163-16</inkml:trace>
  <inkml:trace contextRef="#ctx0" brushRef="#br0" timeOffset="609.3899">12694 11845 1494 0,'0'0'32'0,"0"0"8"0,0 0 0 0,0 0 3 0,0 0-35 0,0 0-8 0,0 0 0 0,-6 6 0 16,6-6 26-16,-3 5 3 0,0 3 1 16,3-8 0-16,0 0-4 0,0 8-1 0,-3 0 0 0,3 2 0 15,3 6-1-15,-3 0-1 0,3-3 0 0,-3 6 0 16,3-1-4-16,0 6-1 0,-3-3 0 0,3 6 0 15,-3 2-8-15,0 0-2 0,0 0 0 0,-3 0 0 16,3 0-8-16,-3 3 0 0,0-3 0 0,3-2 8 16,-6-1-8-16,3 1 0 0,0-1 0 0,0-2 8 15,0 0-8-15,0-3 0 0,0 0 0 0,0-5 8 16,0 0-19-16,3-3-4 0,-3-2-1 0,3-1 0 16,-3-2-45-16,3-8-10 0,0 0-1 15,0 0-1-15</inkml:trace>
  <inkml:trace contextRef="#ctx0" brushRef="#br0" timeOffset="1015.6832">12664 11898 1670 0,'0'0'36'0,"0"0"8"0,0 0 2 0,0 0 2 0,0 0-39 0,0 0-9 0,0 0 0 0,0 0 0 16,0-5 38-16,3 0 6 0,0-1 0 0,3 1 1 16,0-5-13-16,0 2-4 0,3 2 0 0,0-2 0 15,0 0-2-15,3 3-1 0,0-3 0 0,2 0 0 16,1 3-9-16,0 2-1 0,0 1-1 0,3 2 0 16,-3 0-14-16,3 0 8 0,0 0-8 0,-1 5 0 15,1-2 8-15,-3 2-8 0,0 0 0 0,0 3 0 16,-3-3 9-16,-3 1-9 0,0-1 8 0,-3 3-8 15,3 0 10-15,-3 3-10 0,-3-6 12 0,-3 5-12 16,0 1 0-16,0 0 0 0,-3 2 0 0,-3 5 0 16,0 1 0-16,0-1 0 0,-6-4 0 0,3 1 0 15,-3 4 0-15,-3-3 0 0,0-3 0 0,-3 0 0 16,3 3 0-16,1-3 0 0,2 1 0 0,-3-1 0 16,3 0 8-16,0-5-8 0,0 3 0 0,3-3 0 15,0-3 0-15,3-3 0 0,0 4-13 0,6-6 5 16,0 0-58-16,0 0-11 0,0-8-3 0,0 3-496 15,3-9-99-15</inkml:trace>
  <inkml:trace contextRef="#ctx0" brushRef="#br0" timeOffset="1609.6787">13081 11853 880 0,'0'0'24'0,"0"0"8"0,0 8-32 0,3 3 0 16,0-3 0-16,0 2 0 0,-3 1 66 0,3 2 7 15,-3-2 2-15,3 2 0 0,-3 3 4 0,3-3 1 0,-3 0 0 0,0 1 0 16,3-4-32-16,-3 1-7 0,0-1-1 0,0-2 0 16,0 3-2-16,0-3-1 0,0 0 0 15,0-8 0-15,0 0 0 0,0 5 0 16,0-5 0-16,0 0 0 0,0 0 16 0,0 0 3 0,0 0 1 16,0 0 0-16,0 0 1 0,0 0 0 0,0 0 0 0,0 0 0 15,0 0-28-15,0-5-6 0,0-6 0 0,0 3-1 16,3 0-15-16,-3-2-8 0,6-1 10 0,-3-2-10 15,3 2 9-15,-3 1-9 0,5 2 8 0,-2 0-8 16,0-5 0-16,0 5 0 0,0 0-9 0,3 0 9 16,0 0 0-16,-3-3-8 0,3 3 8 0,-3 0 0 15,3 0 0-15,0 3-10 0,-3-3 10 0,3 3-8 16,-3 0 8-16,3 2 0 0,-3-2-9 0,0-1 9 16,2 4-10-16,-5-1 10 0,-3 3-13 0,9 0 5 15,-3-3-1-15,-6 3 0 0,6 3 0 0,-6-3 0 16,6 3-12-16,0-1-3 0,3 4 0 0,-3-4 0 0,-6-2 3 15,3 3 0-15,-3-3 0 0,9 3 0 16,-3-1-4-16,0 1-1 0,-6-3 0 0,9 3 0 16,0-3-21-16,-3 0-4 0,3 0-1 15,-3-3 0-15,2 3-33 0,-2-3-7 0,0 1-2 0,0-1 0 16,0 3 32-16,0-3 6 0,-6 3 2 0,0 0 0 0,0 0 54 0,0 0 15 16,0 0 1-16,9 0 0 0,-9 0 32 0,0 0 6 15,0 0 2-15,3 6 0 0,0-1-9 0,0 3-2 16,0 0 0-16,-3 0 0 0,3 0-9 0,-3 0-3 15,0 2 0-15,0 1 0 0,0-1-2 0,0 4-1 16,0-4 0-16,-3 1 0 0,3-1 4 0,0 1 1 0,-3 0 0 16,3-1 0-16,-3 1-22 0,3-3-4 0,0 0-1 0,-3-1 0 15,3-7-8-15,0 6 0 0,0-6 0 0,0 0-11 32,0 0-40-32,0 0-8 0,0 0-1 0,0 0-1 15,6-8-159-15,0-3-32 0,0-2-7 0</inkml:trace>
  <inkml:trace contextRef="#ctx0" brushRef="#br0" timeOffset="2018.4995">13501 11806 1112 0,'0'0'24'0,"0"0"6"0,3-6 1 0,0-2 0 0,-1 1-31 0,-2 1 0 0,3 1 0 0,-3 5 0 16,0 0 52-16,0 0 5 0,0 0 1 0,0 0 0 15,0 0-41-15,0 0-8 0,0 0-1 0,0 0-8 16,0 0-13-16,0 0-10 0,6 5-1 0,0 1-1 16,-3-1-19-16,0 3-3 0,3 0-1 0,-3 2 0 15,-3 1-7-15,6 2-1 0,-3-2-1 0,-3 2 0 16,3 0 25-16,-3 0 6 0,0 3 1 0,0 0 0 0,0 3 25 0,-3-3 0 15,3-1 0-15,0 1 11 0,0-2 42 0,-3-1 9 16,3 0 2-16,0-5 0 0,0 2 37 0,0-2 8 16,0-8 2-16,0 6 0 0,0-6-9 0,0 0-2 15,0 0 0-15,0 0 0 0,0 0-26 0,0 0-6 16,3-6 0-16,6 1-1 0,-3 0-26 0,0-6-5 16,3-2 0-16,0 0-1 0,0-3-9 0,-3 0-2 0,6-2 0 15,-3-1 0-15,3 3-3 0,-1-2-1 0,-2 2 0 16,3 3 0-16,0-3-20 0,0 2 0 0,-3 1 0 0,3 3 8 15,-3-1-8-15,0 3 0 0,0 3 0 0,-3 2 0 16,0 0 0-16,-6 3-13 0,3 6 5 0,3 2 8 16,-3 0-20-16,-1 2 4 0,-2 3 1 0,0 1 0 15,0-1 15-15,0 5 0 0,0-2 0 16,-2 3 0-16,-1 2 0 0,0 0 0 0,0 0 0 0,0-2 0 16,3-3 0-16,-3 2 0 0,3-5 0 0,0 3 0 31,0-2-30-31,3-1 0 0,-3-3 0 0,3 1 0 15,3-3-106-15,-3 0-20 0,2-5-5 0,1-3-624 0</inkml:trace>
  <inkml:trace contextRef="#ctx0" brushRef="#br0" timeOffset="2299.5817">13995 11464 831 0,'0'0'18'0,"0"0"4"0,0 0 1 0,0 0 1 0,0 0-24 0,0 0 0 16,0 0 0-16,0 0 0 0,3 8 36 0,0 0 4 16,-3 3 0-16,3 2 0 0,-3 0 4 0,3 3 0 15,-3 0 1-15,0 3 0 0,0-1 2 0,0 1 0 16,-3 2 0-16,3 3 0 0,-3 2-11 0,0 1-1 16,0-4-1-16,0 6 0 0,-3-2-1 0,3 2 0 15,0-3 0-15,0-2 0 0,0 3-17 0,0-3-3 16,0-1-1-16,0-1 0 0,0-1-12 0,3-3 0 15,-3-2 0-15,0 0 0 16,3 0-33-16,-3-3-10 0,3 0-1 0,0 1-400 0,0-4-80 0</inkml:trace>
  <inkml:trace contextRef="#ctx0" brushRef="#br0" timeOffset="2877.9515">13995 11800 1634 0,'0'0'46'0,"0"0"11"16,0 0-45-16,0 0-12 0,0 0 0 0,0 0 0 16,-3-2 54-16,3 2 9 0,0 0 1 0,0 0 1 15,-6-6-3-15,6 6-1 0,0 0 0 0,0-5 0 16,3 0-25-16,0 2-4 0,3-2-2 0,0 0 0 0,0 2-10 0,0-2-3 15,2-1 0-15,-2 1 0 0,3 0-8 0,3 0-1 16,-3-1-8-16,3 1 12 0,0 0 1 0,0-1 0 16,-3 1 0-16,3 0 0 0,0 0-2 0,3 2-1 15,-4 0 0-15,1 1 0 0,0-1-10 0,-3 0 0 16,0 3 0-16,0-2 8 0,-3 2-8 0,0 0 0 16,-6 0 0-16,0 0 0 0,9 2 0 0,-9-2 0 15,0 0-10-15,0 0 10 0,3 3-15 0,-3-3 3 16,0 0 1-16,3 8 0 0,-3-3-1 0,-3 3-1 0,0 0 0 15,-3 0 0-15,0 0 5 0,0 0 8 0,-3 0-13 0,3 0 5 16,0 2 8-16,-3-2 8 0,3 0-8 0,-3 0 11 16,3 3-11-16,0-3 0 0,0 0 9 0,4 0-9 15,-4-1 0-15,3 1 0 0,0 0 0 0,3 0 0 16,-3 0 0-16,3 0 0 0,0 0 0 0,3-3 0 16,0 3 0-16,3-2 0 0,-3-1-9 0,2 0 9 15,4 3 0-15,0-3-11 0,0 3 11 0,3 0-8 16,0-2-6-16,3 2-1 0,-3-1 0 0,0 4 0 15,3-3-2-15,-3 0-1 0,-1 3 0 0,1-4 0 16,-3 1 8-16,0 3 2 0,-3-6 0 0,0 6 0 16,0-3 16-16,-6 0 4 0,3 0 1 0,-3 2 0 15,-3-2 23-15,0 0 4 0,-3 3 0 0,-3-1 1 16,0 1 7-16,-3-3 0 0,0 2 1 0,-2 1 0 16,2-3-13-16,-3 0-2 0,3 0-1 0,0-6 0 0,0 1-24 15,0 0-9-15,3-3 0 0,0-3-1120 16</inkml:trace>
  <inkml:trace contextRef="#ctx0" brushRef="#br0" timeOffset="15832.7671">15188 11610 1346 0,'0'0'29'0,"-6"0"7"0,0 0 0 0,0 0 3 0,3 0-31 0,-3 0-8 15,6 0 0-15,0 0 0 0,0 0 66 0,-5-3 12 0,-1 1 2 0,6 2 1 16,-3-6 6-16,3 1 1 0,-3 0 0 0,0-1 0 16,3 1-15-16,0-3-2 0,3 3-1 15,-3-3 0-15,0 3-22 0,0-3-5 0,3 2-1 16,-3-1 0-16,3 1-22 0,0 1-5 0,0-3-1 0,0 3 0 16,2-3-1-16,1 3 0 0,-3-3 0 0,3 2 0 15,0-2 4-15,0 3 1 0,-3-3 0 0,3 3 0 16,0 0 2-16,0-1 1 0,3 1 0 0,0 0 0 15,-3-1-10-15,6 1-3 0,0 2 0 0,0 1 0 16,0 2-8-16,2 2 0 0,-2-2 0 0,6 3 0 16,-3 2 0-16,0 1-9 0,0-4 9 0,3 4 0 15,0-1-11-15,-4 3 11 0,1-3-10 0,0 0 10 16,0 1 0-16,0-1 0 0,0 0-8 0,0 3 8 16,-3-2 0-16,3 4-11 0,-7-2 11 0,4 5-10 15,-3-2 2-15,0-1 0 0,-3 1 0 0,3 2 0 0,-6 3-2 16,3 0 0-16,-3 3 0 0,-3-1 0 15,3 3-13-15,-6-2-2 0,3-3-1 0,-3 2 0 0,-3 3 4 16,3-2 1-16,-6 2 0 0,3-3 0 0,-3 4 9 0,-3 1 3 16,0 1 0-16,-2 0 0 0,-1 0 9 0,-3 0-10 15,3-3 10-15,-3 0-10 0,-3-2 10 0,3-4 0 16,-2 4 0-16,-1-3-8 0,3 0 8 0,-3-3 0 16,0 0 8-16,0-2-8 0,4-3 8 0,-1 0-8 15,0-3 10-15,0 0-10 0,3-5 15 0,-3 3-3 0,0-6-1 16,6-2 0-16,-2 0 9 0,-1-1 1 0,3-2 1 0,0 3 0 15,3-3-6-15,0 0 0 0,3 0-1 0,3 0 0 16,0 0-7-16,3 0-8 0,0 1 11 0,6-1-11 16,0-3 0-16,3 0 0 0,0 4 0 0,3-1 0 15,3 0 0-15,0 0 0 0,-1 0 0 0,4 5-9 16,0-2 9-16,0 5 0 0,3 0-9 16,0 5 9-16,-1 0-8 0,4 1 8 0,0 2-10 0,0 0 10 15,0 2 0-15,0 1-9 0,-4-3 9 0,1 2 0 16,3 1 0-16,-3-3 0 0,-3 0 0 0,3 0 0 15,-4 2 0-15,1-2 0 0,-3 0 0 0,-3 3 0 16,0-3 0-16,3-3 0 0,-6 3 0 0,0 0 8 16,0-3-22-16,-3 3-4 0,3-3-1 0,-1 3 0 15,-2-2-171-15,3-4-34 0,0 1-8 0</inkml:trace>
  <inkml:trace contextRef="#ctx0" brushRef="#br0" timeOffset="16379.8022">16084 11443 1769 0,'0'0'50'0,"0"0"11"0,-6 0-49 0,0 0-12 0,3-2 0 0,-3 2 0 15,0 0 80-15,0-3 12 0,-2 0 4 0,5 1 0 16,-3 2-9-16,0-3-2 0,3 0 0 0,3 3 0 16,0 0-23-16,-3-5-5 0,0 0-1 0,3-1 0 15,0 1-18-15,3-3-4 0,3 0-1 0,-3 0 0 16,3-2-16-16,0 2-3 0,2-3-1 0,1 1 0 15,0-1 0-15,0 3 0 0,0 3 0 0,3-3 0 16,0 3-3-16,0-1-1 0,0 1 0 0,0 2 0 16,6 1-9-16,2-4 0 0,1 4 0 0,3 2 0 15,-3 0 0-15,3 2 0 0,-6 1-8 0,5 0 8 16,1-1-9-16,-3 1 9 0,0 0-12 0,-3 2 12 16,0 0-17-16,-1 3 3 0,-5 0 1 0,0-3 0 15,3 6-1-15,-6-3 0 0,0 3 0 0,-3 2 0 0,-6-3 2 16,3 4 0-16,0-1 0 0,-3 3 0 15,-9-3-7-15,3 3-1 0,-3 2 0 0,0 1 0 0,-3-1 20 0,-3 1-12 16,-2-1 12-16,-4 6-10 0,0-3 10 0,0 1 0 16,0-4 0-16,3 1 0 15,0-6 0-15,1 5 9 0,2-2-9 0,-3 0 0 0,3-3 8 0,3 3-8 16,-3 0 0-16,3 0 0 0,-3-3 0 0,6 0 0 16,1-5 0-16,-1-2 0 15,3-1-85-15,3 0-21 0,-3 1-4 0,6-6-582 16,0 0-116-16</inkml:trace>
  <inkml:trace contextRef="#ctx0" brushRef="#br0" timeOffset="16899.9958">16188 12184 1332 0,'0'0'29'0,"0"0"7"0,0 0 0 0,0 0 1 16,0 0-29-16,0 5-8 0,0-5 0 0,0 0 0 16,0 0 66-16,0 0 12 0,0 0 2 0,6 6 1 15,0-6-21-15,0 0-5 0,3-3-1 0,0 0 0 0,-3-2-5 16,3 0-1-16,0-3 0 0,0 3 0 0,0-3-17 0,-3 0-4 15,0-3-1-15,0 3 0 0,0 3-2 0,0-3-1 16,-3 3 0-16,0-1 0 0,-3 1 16 0,0 5 3 16,-6-3 1-16,3 1 0 0,-3-1-15 0,0 3-4 15,6 0 0-15,-6 3 0 0,-6 2-15 0,3 0-9 16,3 3 10-16,-3 3-10 0,0-3 0 0,-3 2-8 16,3 4-1-16,3-1 0 0,-3-3 9 0,3 4-13 15,0-4 5-15,0 1 8 0,4-1-10 0,2 1 10 16,0-3 0-16,0 0-9 0,2 0-1 0,4-3 0 15,-6-5 0-15,6 3 0 0,0 2-1 0,3-5 0 16,3 0 0-16,-3 0 0 0,3-5 11 0,-3 2 0 0,3-5 10 0,0 3-10 16,0-6 16-16,-3 3-2 0,3-2-1 0,-7 2 0 15,4-3 2-15,-3 3 0 0,-3-2 0 0,-3 2 0 16,0 0 13-16,0 3 2 0,-3-1 1 0,0 1 0 16,-3 2 5-16,0 1 0 0,6 2 1 0,-5 0 0 31,-4 2-25-31,0 1-4 0,3 0-8 0,0 2 11 15,0-2-34-15,3 2-6 0,-3-3-2 0,6-2-741 16,0 0-148-16</inkml:trace>
  <inkml:trace contextRef="#ctx0" brushRef="#br0" timeOffset="18281.1607">11033 13110 993 0,'0'0'21'0,"0"0"5"0,-6 3 1 0,-3-3 2 0,3 2-29 0,0-2 0 0,-3 3 0 0,3-3 0 16,-3 0 79-16,0 0 9 0,4 0 3 0,-1-3 0 15,-3 3-7-15,3-2-2 0,3-1 0 0,-3 3 0 0,6 0-16 16,-6-5-3-16,0 2-1 0,3 1 0 16,3 2-12-16,0 0-2 0,0 0-1 0,-6-3 0 0,6 3-30 0,0 0-5 15,0 0-2-15,0 0 0 0,0 0-10 0,0 0 0 16,0 0 0-16,0 0 0 0,0 0 0 0,0 0 0 16,0 0 0-16,0 0 0 0,0 0 0 0,6 5 0 15,-6-5 0-15,9 5 0 0,0-2 0 0,0 0 8 16,0-1-8-16,0 1 8 0,5-3 0 0,-2 0-8 15,6-3 12-15,-3 3-4 0,3-2 4 0,0-1 0 16,3 0 0-16,-1 1 0 0,1-1-12 0,3 1 0 0,0-1 0 16,3 3 0-16,-1 0 0 0,1 0 0 0,0 0 0 15,0 3 0-15,3-1 0 0,-1 1 0 0,1 2 0 0,0-2 0 16,0 2 0-16,2 0 0 0,-2-2 0 0,-3 2-11 16,3 1 3-16,-1-4 0 0,1 4 0 0,3-1 0 15,-3-3 8-15,0 1 0 0,-1 2-9 0,1-2 9 16,3 0 0-16,-3-1 0 0,-1 4 0 0,1-4 0 15,-3 1 0-15,0 0 0 0,-4 2 0 0,1-3 0 16,3 1 8-16,-3 2-8 0,-3-2 8 0,3 0-8 16,-4 2 16-16,1-2-3 0,0-1 0 0,-3 1 0 15,0-3 15-15,0 3 2 0,-3-1 1 0,-1-2 0 16,-2 0 11-16,0 3 2 0,-6-3 1 0,3 3 0 16,0-3-5-16,-3 2-2 0,-6-2 0 0,0 0 0 15,0 0-12-15,0 0-2 0,0 0-1 0,0 0 0 16,0 0-14-16,0 0-9 0,0 0 12 0,0 0-12 15,0 0-66-15,0 0-20 0,0 0-4 16,0 0-1002-16</inkml:trace>
  <inkml:trace contextRef="#ctx0" brushRef="#br0" timeOffset="24237.1169">12992 13245 768 0,'0'-13'21'0,"0"13"7"0,0 0-28 0,0-5 0 15,0-3 0-15,0 0 0 16,0 0 63-16,3 0 7 0,-3 2 2 0,3-4 0 0,0-1 23 0,-3 3 5 16,2-2 0-16,-2-1 1 0,3 1-6 0,0-1-2 15,0 3 0-15,-3 0 0 0,3 0-27 0,0 3-6 16,-3 5 0-16,0 0-1 0,0 0-31 0,0 0-7 16,0 0-1-16,0 0 0 0,3 8-20 0,-3 5 0 15,3 0 0-15,-3 6 0 0,3 2 0 0,-3-2 0 16,0 2 0-16,-3 3 0 0,3-1 0 0,-3 4-8 0,3-1 8 15,-3 3-8-15,0 0 8 0,-3 14 0 0,0 2 8 0,4-11-8 16,-4-2 8-16,0-3-8 0,0 0 8 16,3-2-8-16,-3 2 0 0,3 0 8 0,0-3-8 0,0 11 0 15,0-2 0-15,0-6 0 0,0 0 0 0,3-3-8 16,-3-2-8-16,3 0-2 0,-3-5 0 0,3-1 0 31,0-5-30-31,0 0-5 0,0-5-2 0,0 0-481 0,0-8-96 0</inkml:trace>
  <inkml:trace contextRef="#ctx0" brushRef="#br0" timeOffset="24705.8138">12998 13176 1080 0,'0'0'24'0,"0"0"4"0,0 0 2 0,0 0 0 0,0 0-30 0,0-5 0 15,0 5 0-15,0 0 0 0,0 0 99 0,0 0 13 16,0 0 4-16,0 0 0 0,0 0-33 0,3-3-7 16,2 3 0-16,1-2-1 0,3 2-27 0,0 0-4 15,3 0-2-15,0 0 0 0,0 0-10 0,0 2-3 16,0-2 0-16,0 0 0 0,0 0-12 0,2 0-2 15,1 0-1-15,0 3 0 0,0-3-14 0,3 3 0 16,0-1 0-16,-3 1 0 0,3 2 0 0,-6 0 0 16,-1-2 0-16,1 2 0 0,0 6 8 0,-3-3-8 0,0 0 0 15,0 0 0-15,-6 2 8 0,0 4-8 0,0-1 0 0,-3 3 0 16,-3 0 0-16,0-1 0 0,-3-1 0 0,0 2 0 16,-3-1 0-16,0 1 0 0,-3 0 0 0,0 3 0 15,1 2 12-15,-4-5-3 0,-3 0-1 0,3 0 0 16,0 2 1-16,3-2 0 0,-3-3 0 0,0-5 0 15,-3 3 0-15,1-3 0 0,2 2 0 0,0-2 0 16,3-3-9-16,0-2 12 0,0 0-12 0,-3-3 12 16,3 0-12-16,3 2 0 0,0 1-12 0,-2 2 12 15,2-5-73-15,3 3-7 0,0-3-2 0,3 0-516 16,3-5-103-16</inkml:trace>
  <inkml:trace contextRef="#ctx0" brushRef="#br0" timeOffset="25315.2623">13450 13287 1346 0,'0'0'29'0,"3"6"7"0,0 2 0 0,-3-3 3 0,0-5-31 0,3 8-8 15,-3 0 0-15,0 2 0 0,0-2 20 0,0 0 2 16,0 0 1-16,0 0 0 0,0 0 8 0,0-3 1 15,0 3 1-15,0-2 0 0,-3 2 9 0,3-1 2 0,0-7 0 16,0 6 0-16,0-6-9 0,-3 8-2 0,3-8 0 0,0 0 0 16,0 0-10-16,0 0-3 0,0 0 0 0,0 0 0 15,0 0 7-15,0 0 1 0,0 0 0 0,0 0 0 16,0 0 0-16,6-3 0 0,-3 0 0 0,3-2 0 16,0-5-9-16,0 2-2 0,0-3 0 0,0 0 0 15,0 1-17-15,3-6 10 0,-1 3-10 0,1-3 8 16,-3 3-8-16,3-1 0 0,0 1 0 0,-3 3 0 15,0 2 0-15,0 0 0 0,3 0 0 0,-6 0 0 16,0 3 0-16,0-1 0 0,-3 6 0 0,0 0 0 16,9-5 0-16,-9 5-9 0,0 0 9 0,0 0-10 15,0 0-45-15,9 0-9 0,-9 0-1 0,0 0-1 16,0 0 102-16,12 3 21 0,0-1 4 0,-3-2 1 16,-9 0-52-16,8 6-10 0,-8-6 0 0,12 5 0 15,-3-3-20-15,-9-2 0 0,0 0 1 0,0 0 0 16,12 6-6-16,-12-6-2 0,0 0 0 0,12 2 0 15,-12-2-20-15,9 6-4 0,-9-6-1 0,12 2 0 16,-12-2 0-16,0 0-1 0,9-2 0 0,-9 2 0 0,0 0 23 0,0 0 5 16,0 0 1-16,12 5 0 0,-12-5 24 0,0 0 9 15,9 8 0-15,-9-8 0 0,6 5 23 0,0 3 4 16,-6 0 0-16,3 0 1 0,-3-3 2 0,0 3 0 16,0 0 0-16,0 3 0 0,-3-3-12 0,0 0-3 15,3 0 0-15,-3 0 0 0,0-1-8 0,0 4-1 16,3-3-1-16,-3 3 0 0,0-3-14 0,0-3 9 15,0 3-9-15,3-3 8 0,0 3-8 0,0-3 0 16,0-5-12-16,0 0 12 16,0 0-70-16,0 0-6 0,0 0-2 0,6-8-448 0,3 0-90 0</inkml:trace>
  <inkml:trace contextRef="#ctx0" brushRef="#br0" timeOffset="25706.0982">13882 13152 656 0,'0'0'18'0,"0"0"6"0,0 0-24 0,0 8 0 0,0-2 0 0,3 2 0 15,-3 0 14-15,0-1-2 0,0 4 0 0,0 0 0 16,-3-1-63-16,3 1-13 0,-3 2-2 0,0 0-1 16,3-2 39-16,0 2 7 0,-3 3 1 0,3-3 1 15,-3 3 95-15,3-3 18 0,-3-2 4 0,3 2 1 16,-3 0 38-16,3 1 8 0,0-6 2 0,-3-1 0 16,3 1-43-16,-3 0-8 0,3-8-1 0,-3 6-1 15,3-4-14-15,0-2-2 0,0 0-1 0,0 0 0 16,0 0-13-16,0 0-4 0,6-5 0 0,-3 0 0 0,6-3-24 15,-3 0-4-15,0-5-2 0,2-1 0 16,1 1-16-16,3 0-3 0,-3 0-1 0,3-3 0 0,0-3-10 0,-3 1 8 16,6 2-8-16,-6 0 8 0,3-3-8 0,0 6 0 15,0 0 0-15,-1 2 0 0,-2 3 0 0,0 1 0 16,3 1 0-16,-3 4 0 0,0 2-15 0,-9 0 5 16,0 0 1-16,6 5 0 0,3 3-5 0,-3 2-1 15,-6 4 0-15,3 2 0 0,0-3 15 0,-3 3-11 16,0 0 11-16,-3-1-10 0,0 4 10 0,0-3-8 15,3 0 8-15,0 2-8 0,-6-2 8 0,6 3 0 16,0-4 0-16,0 1 0 0,0 0 0 0,3-3 0 16,-3-2 0-16,3 0 0 15,0-1-28-15,-3-2-3 0,3 0-1 0,0-3 0 16,0 1-146-16,6-1-30 0,-9-5-5 0</inkml:trace>
  <inkml:trace contextRef="#ctx0" brushRef="#br0" timeOffset="25987.3971">14432 12853 1130 0,'0'0'24'0,"0"0"6"0,0 0 1 0,0 0 1 16,0 0-32-16,0 0 0 0,0 0 0 0,0 0 0 15,0 0 36-15,0 0 1 0,0 8 0 0,0 3 0 16,0 2 2-16,0 3 0 0,0-3 0 0,0 6 0 0,3-1-3 15,-3 4-1-15,0-1 0 0,0 3 0 0,0-1-6 0,0 6-1 16,-3-2 0-16,0 2 0 0,0 0-12 0,0-8-2 16,0 6-1-16,0-3 0 0,-3 2-13 0,0-2 9 15,3 0-9-15,-2-3 8 0,-1 3-8 0,0 2 0 16,0-2 0-16,3-8 8 16,-3-3-8-16,6 0-14 0,-3-2 3 0,0-1 1 15,0 1-46-15,3-3-10 0,-3 0-2 0</inkml:trace>
  <inkml:trace contextRef="#ctx0" brushRef="#br0" timeOffset="26503.0642">14298 13174 1564 0,'-9'-6'44'0,"9"6"10"0,-6 3-43 0,6-3-11 0,0 0 0 0,0 0 0 15,0 0 51-15,0 0 8 0,0 0 1 0,0 0 1 16,0 0-17-16,0 0-4 0,0 0-1 0,6-5 0 16,0 2-23-16,3-2-5 0,0-1-1 0,3 1 0 15,0 0-2-15,0 0 0 0,3-1 0 0,0 1 0 16,3 0 4-16,-1 2 0 0,1-2 0 0,3-1 0 16,-3 1-3-16,3 0 0 0,-3 2 0 0,-1 1 0 15,1 2-9-15,-3-3 10 0,0 3-10 0,0 0 10 16,-3 0-10-16,0 0 0 0,0 3 0 0,-3-3 0 15,0 2 0-15,-3 1 0 0,-6-3 12 0,5 5-4 16,-5-5 17-16,0 8 3 0,3-3 1 0,-6 3 0 16,0 0-5-16,1 0 0 0,-4 0-1 0,0 0 0 0,0 0-6 0,-3-3-1 15,0 3 0-15,3 0 0 0,0 0-8 0,3-3-8 16,-3 3 9-16,3-2-9 0,0 2 0 0,3-8 0 16,0 5 0-16,0 3 0 0,6-3-14 0,0-2-2 15,0 2-1-15,3-2 0 0,0 5-4 0,3-3-1 16,0 3 0-16,-1-3 0 0,1-2 2 0,3 5 1 15,-3 2 0-15,0 1 0 16,0-3-9-16,-6 0-1 0,3 2-1 0,-3-2 0 0,0 3 16 0,-3 2 3 0,-3-2 1 16,0-1 0-16,-3 4 28 0,0-1 6 0,-3 0 0 0,0-2 1 15,-3 2 15-15,3 0 2 0,-3 0 1 0,0 0 0 16,0-2-11-16,-3 0-1 0,3-3-1 0,0 0 0 16,0-1-21-16,1-4-9 0,2 2 8 0,0-5-8 31,0 3-112-31,6-3-27 0,-6-3-5 0,3-2-2 0</inkml:trace>
  <inkml:trace contextRef="#ctx0" brushRef="#br0" timeOffset="38326.6528">15909 12935 1339 0,'-3'14'29'0,"3"-14"7"0,-6 5 0 0,6-5 2 0,0 0-30 0,-6 3-8 0,0-1 0 0,6-2 0 15,0 0 80-15,-3 0 14 0,0-2 3 0,-3-1 1 16,6-2-41-16,0 5-8 0,0-6-1 0,-3 1-1 15,3 0-14-15,0-6-2 0,0 3-1 0,3 3 0 16,0 0-4-16,0-3-1 0,3 3 0 0,0-3 0 16,3 0-4-16,0 0-1 0,-3 0 0 0,2 0 0 15,4-3 2-15,0 3 0 0,0 0 0 0,0 0 0 0,0 0-9 16,0 1-1-16,0-1-1 0,0 2 0 0,0 4-11 0,0 2 0 16,-1-3 0-16,1 3 8 0,0 0-8 0,0 3 0 15,0-3 0-15,-3 2 0 0,6 1 0 0,-3 2 0 16,-3 1 0-16,3-4 0 0,0 6 0 0,-4-3-9 15,1 6 9-15,0 0 0 0,0-3-13 0,0 5 4 16,-3-3 1-16,0 6 0 0,0 0 8 0,-3 5-13 16,0-2 5-16,-3 2 8 0,-3 3-17 0,0 0 4 15,0-3 1-15,0 3 0 0,-3-1 12 0,-3 4-12 16,3-6 12-16,-3 3-12 0,0-6 12 0,-3 3 0 0,4-2 0 0,-4 0 0 16,0-4 0-16,0 1 0 0,3-2 0 0,-3-4 0 15,0 1 10-15,0-3-10 0,0 2 8 0,0-5-8 16,-3 1 17-16,4-1-1 0,-1-5-1 0,3 3 0 15,-3-6 2-15,3 0 1 0,-3-2 0 0,6 2 0 16,-3-2 4-16,3 0 1 0,-3-3 0 0,6 0 0 16,3 0-7-16,-3 0 0 0,3-2-1 0,0-1 0 15,6 0-15-15,-3 3 0 0,3 1 0 0,0-1 0 16,0 0 0-16,3 2-8 0,0 4 8 0,0-1 0 16,0 0-12-16,0 1 4 0,3 2 8 0,3 0-13 15,-4 2 2-15,1 1 1 0,0-3 0 0,3 3 0 16,-3-1 10-16,3 1-12 0,0 0 12 0,0-6-12 15,0 3 12-15,-1 0 0 0,1 3 0 0,-3-1 0 16,3 1 0-16,-3 0-8 0,0 5 8 0,0-1 0 16,0-1-20-16,-3 2 2 0,-3 0 0 0,3 2 0 15,-4 1-96-15,-2-1-19 0,3 1-4 0,0-3-714 16</inkml:trace>
  <inkml:trace contextRef="#ctx0" brushRef="#br0" timeOffset="38701.654">16980 12592 1486 0,'0'0'32'0,"0"0"8"0,0 5 0 0,-3 0 3 0,0 0-35 0,0 3-8 0,3 0 0 0,-3 3 0 15,-3 2 44-15,3 0 8 0,-6 8 0 0,3-2 1 16,0 0-24-16,-2 2-5 0,-7 0 0 0,6 0-1 16,0 3-3-16,-3 0 0 0,-9-3 0 0,3 5 0 15,0 1 10-15,1 2 2 0,-4 0 0 0,-3 3 0 16,-3-1-8-16,3 4 0 0,6-3-1 0,1 2 0 15,-4-5-9-15,3 3-2 0,0-3 0 0,3-5 0 16,0 2-12-16,0-5 0 0,3-2 0 0,1-3 0 0,2 0 0 16,3 0 0-16,-3-3 0 0,3-3 0 15,0-2-36-15,3-2-11 0,3 2-1 0,0-3-537 16,0-3-107-16</inkml:trace>
  <inkml:trace contextRef="#ctx0" brushRef="#br0" timeOffset="39311.2945">17147 12954 1720 0,'-6'3'38'0,"6"-3"8"0,0 0 2 0,0 0 0 0,-6 0-39 0,6 0-9 0,0 0 0 0,0 0 0 15,-6-3 68-15,6 3 11 0,-3-5 2 0,3 5 1 16,3-6-35-16,0-2-7 0,0 1-2 0,0 1 0 16,6-2-18-16,-3 0-3 0,-3 3-1 0,3-3 0 15,0 0-16-15,6 0 10 0,0 0-10 0,-1 3 8 16,-2-3-8-16,9 3 0 0,6-6 0 0,0 3 8 16,0 3-8-16,-4 2 0 0,1-2 0 0,3 2 0 15,0 3 0-15,-3 0 0 0,-6 0 0 0,0 3 0 16,2 2-10-16,-2 1 10 0,-3-1-13 0,-3 0 5 15,-3 6-4-15,3-1-1 0,3 4 0 0,-6-1 0 16,-9 3-12-16,3 5-3 0,3 0 0 0,-6 0 0 16,-3 6-10-16,-3-1-2 0,0 3-1 0,0-2 0 15,0 2 13-15,-3-3 4 0,-6 1 0 0,4-3 0 0,2 2 24 0,-6-2 0 16,-3-3 0-16,0-2 0 0,3-1 9 0,-3 1 1 16,-5-4 0-16,2-1 0 0,0-4 16 0,3-2 3 15,-3 3 1-15,4-6 0 0,-4 0-4 0,3-5-1 16,3-2 0-16,3-1 0 0,-3 0 10 0,6-2 1 15,-3 0 1-15,7-3 0 0,2 0-11 0,-3-3-2 16,0 1-1-16,6-3 0 0,3-1-8 0,3 1-2 16,0-3 0-16,0 3 0 0,3 0-13 0,3 0 0 15,0-3-12-15,2 2 12 0,-5-1-9 0,9 1 9 16,3 1 0-16,0 5-9 0,-6 0 9 0,6 3-8 0,6 2 8 16,2 3-8-16,1 3-1 0,-3 0 0 0,-3 5 0 0,0-3 0 15,8 3 0-15,-8 2 0 0,-6-2 0 16,6 3 0-16,0-3 9 0,-3 5 0 0,-1-2 0 15,-5-1 0-15,0-2 0 0,0 3-8 0,0-3 8 16,0 2 0-16,-9 1-23 0,6-3 1 0,3-3 0 0,0 0 0 31,-6 1-133-31,3-4-26 0,0 1-6 0,2 0-1 0</inkml:trace>
  <inkml:trace contextRef="#ctx0" brushRef="#br0" timeOffset="39842.3972">18016 12729 2026 0,'0'0'44'0,"0"-5"10"0,0 0 2 0,0-3 1 0,0-3-45 0,3 3-12 0,0-3 0 0,3 1 0 15,-3-1 63-15,3 3 10 0,3 0 3 0,3 1 0 16,0-4-12-16,2 0-3 0,1 3 0 0,3-5 0 15,3 3-31-15,3-4-6 0,0 1-2 0,-1 0 0 16,7 2-14-16,-3 1-8 0,0 2 10 0,0 0-10 16,-4 0 0-16,4 5 0 0,-6 1 0 0,0 2 0 15,0 2 0-15,-3 1-20 0,2 2 4 0,-2 1 0 16,0 1-20 0,-3 4-4-16,-6 0-1 0,0 2 0 0,0 0 17 0,-3 0 3 0,0 3 1 0,-6 3 0 15,-3 2 4-15,0-3 0 0,-3 4 1 0,-3-1 0 16,0 3 5-16,-6-3 1 0,0 3 0 0,0-3 0 15,-3 2-1-15,4-1 0 0,-4-1 0 0,0 3 0 16,0-3 10-16,3 3 11 0,0-3-3 0,0 0 0 16,0-3-16-16,4 1-4 0,-1 0-1 0,3-4 0 15,0 1-15-15,0-3-4 0,0-5 0 0,0 3 0 16,6-3-140-16,-3 0-28 0,3-3-5 0,0-2-2 0</inkml:trace>
  <inkml:trace contextRef="#ctx0" brushRef="#br0" timeOffset="40264.3266">18281 13581 1054 0,'0'0'23'0,"0"0"5"0,0 0 0 0,6 5 3 0,0-2-31 0,0 0 0 0,-6-3 0 0,9-3 0 16,0 0 56-16,3-2 6 0,-4 0 1 0,4-3 0 16,-3 0-27-16,3-3-6 0,-3 3-1 0,-3 0 0 15,0-2-12-15,0 2-2 0,0 3-1 0,-3-3 0 16,-3 2 23-16,0 6 5 0,-3-5 1 0,3 5 0 15,-3-3 33-15,-3 3 8 0,0 3 0 0,0 0 1 16,-3 2-29-16,0 3-5 0,0 0-2 0,-3 0 0 16,4 2-18-16,-4 1-4 0,3 0-1 0,3-1 0 15,-3-2-18-15,3 3-8 0,3-3 0 0,0 0 8 0,3-3-8 16,0-5 8-16,0 0-8 0,0 0 8 0,0 0-8 0,3 5 0 16,-3-5 0-16,6 5 0 0,-6-5-24 0,6 3 0 15,3 0 0-15,-9-3 0 16,3 2-33-16,-3-2-7 0,6 3-2 0,0 2 0 15,0 1 10-15,-3-4 1 0,2 4 1 0</inkml:trace>
  <inkml:trace contextRef="#ctx0" brushRef="#br0" timeOffset="59533.2579">17558 11340 1332 0,'0'0'29'0,"0"-8"7"0,0 3 0 0,3-3 1 0,-3 3-29 0,0-1-8 0,3 1 0 0,-3 0 0 0,0-3 61 0,0 8 11 15,0 0 3-15,0 0 0 0,0 0-4 0,0 0-1 16,0 0 0-16,0 0 0 0,0 0-5 0,0 0-1 15,0 0 0-15,3 8 0 0,0 0-18 0,0 5-4 16,-3 0-1-16,2 3 0 0,-2 3-16 0,0-1-3 16,0 3-1-16,-2 3 0 0,2 2-8 0,-3 4-1 15,3-4-1-15,0 6 0 0,-3-3-1 0,0 3 0 0,0-3 0 16,0 0 0-16,3-3-2 0,-3 1 0 0,0-3 0 16,3-3 0-16,0-3-8 0,0-2 8 15,0-3-8-15,0 1 8 0,0-4-8 0,0-2 0 16,3 0 0-16,-3-8 0 0,0 0-15 0,0 0-5 0,0 0 0 0,6 3-1 31,-6-3-45-31,9 0-9 0,-4-6-1 0,4 1-575 0,-3-3-114 0</inkml:trace>
  <inkml:trace contextRef="#ctx0" brushRef="#br0" timeOffset="59986.2322">17951 11388 1947 0,'0'0'43'0,"0"0"9"0,0 0 1 0,3-6 2 0,-3-2-44 0,0 3-11 16,2 0 0-16,1 0 0 0,-3-1 86 0,3-2 15 15,0 3 3-15,0 0 1 16,0-1-39-16,0-1-8 0,0 1-2 0,3-2 0 0,-3 3-20 0,3-3-5 15,0 3-1-15,0-3 0 0,0 0-18 0,3-3-4 16,-3 3-8-16,3 0 12 0,0-2-12 0,3 2 8 16,-3-3-8-16,3 1 0 0,-1 2 11 0,4 0-11 15,-3 0 12-15,3 3-12 0,-3-1 0 0,3 6 0 16,-3-2 0-16,3 2-12 0,0 0 2 0,-4 2 1 0,1 1 0 16,-3 2 0-16,3 1-9 0,-3 2-2 0,-3 2 0 15,0 1 0-15,0 2 4 0,-3 3 1 0,-3 0 0 0,0 2 0 16,-3 1 1-16,-3 2 0 0,0 0 0 0,0 0 0 15,-3 0 14-15,0 1 0 0,-3-1 0 0,3 0 0 16,-2 0 8-16,2 3 2 0,0-3 0 0,0 0 0 16,0 0-10-16,3-2 10 0,-3-1-10 0,0 1 10 15,3-3-10-15,0 0 0 0,3-3-10 0,-3 0 10 16,3-2-42 0,0-1-2-16,0-4-1 0,0 2 0 0,3-8-147 0,0 0-30 15,0 0-6-15,0 0-583 0</inkml:trace>
  <inkml:trace contextRef="#ctx0" brushRef="#br0" timeOffset="60376.899">18049 12068 1295 0,'0'0'36'0,"0"8"9"0,3-3-36 0,0 3-9 16,0-3 0-16,-3 3 0 0,3-3 75 0,-3-5 13 16,6 6 2-16,-3-1 1 0,-3-5-8 0,6 5-2 15,-6-5 0-15,5 3 0 0,-5-3-17 0,6-3-3 16,3-2-1-16,-3 2 0 0,0-2 0 0,-3-3-1 0,3 0 0 0,0 0 0 16,-3 3-28-16,0-3-6 15,-3 0-1-15,3 0 0 0,-6 3 5 0,3-1 1 16,0 1 0-16,0 5 0 0,-6-5 6 0,3 2 2 0,3 3 0 0,-6 40 0 15,0 53-16-15,0-56-3 0,0-74-1 0,0 0 0 16,3 23-18-16,0 4 0 0,0 7 0 0,3 3 0 16,0 0 0-16,0 0 0 0,0 0 0 0,0 0 0 15,0 0-9-15,0 0 9 0,0 0-8 0,0 0 8 16,0 0-10-16,0 0 10 0,0 0-12 0,0 0 12 16,0 0-16-16,0 0 4 0,0 0 1 0,0 0 0 15,6-3-92-15,-3-2-18 0,3 2-4 16,-3-2-1-16</inkml:trace>
  <inkml:trace contextRef="#ctx0" brushRef="#br0" timeOffset="60970.7182">17561 11885 1638 0,'0'0'36'0,"0"0"7"15,-6 0 1-15,6 0 3 0,0 0-38 0,-6 0-9 0,0 0 0 0,0 0 0 16,6 0 71-16,-6 3 12 0,0-1 2 0,0-2 1 16,6 0-18-16,0 0-3 0,-6 3-1 0,6-3 0 15,-6 3-11-15,6-3-2 0,0 0-1 0,0 0 0 16,0 0-20-16,0 0-4 0,0 0-1 0,0 0 0 0,0 0 11 16,0 0 1-16,0 0 1 0,6 2 0 0,0-2 1 0,3 3 0 15,-3-3 0-15,3-3 0 0,0 3-6 0,3-2-1 16,-1-1 0-16,-2 0 0 0,3-2-13 0,0 2-3 15,3-2-1-15,-3 3 0 0,0-1-15 0,0 0 8 16,0-2-8-16,0 2 0 0,0 1 0 0,-1-1 0 16,1 0 0-16,0 1 0 0,-3-1 0 0,3 3-20 15,-3-3 4-15,-3 3 0 16,3 0-41-16,-9 0-8 0,0 0-2 0,6-2-737 16,-6 2-147-16</inkml:trace>
  <inkml:trace contextRef="#ctx0" brushRef="#br0" timeOffset="61486.391">17549 11298 1101 0,'0'0'31'0,"0"0"7"0,0 0-30 0,0 0-8 16,0 0 0-16,0 0 0 0,0 0 110 0,0 0 21 15,6-3 4-15,-6 3 1 0,0 0-26 0,6-5-5 16,0 5-1-16,0-3 0 0,-1 0-25 0,-5 3-6 16,0 0-1-16,3-5 0 0,-3 5-17 0,0 0-4 15,0 0-1-15,0 0 0 0,0 0-14 0,0 0-2 16,0 0-1-16,0 0 0 0,0 0-4 0,0 0-1 0,0 0 0 0,0 0 0 15,-3 8-6-15,0 0-2 0,-2 0 0 0,-1 0 0 16,-3 3-8-16,3-1-3 0,-3 1 0 0,0 2 0 16,3-2-9-16,-3 2 8 0,-3 0-8 0,0-2 8 15,3-1-8-15,3 1 0 0,-3-3 0 16,0 0 0-16,3-3-18 0,0 0-2 0,6-5-1 0,-2 5 0 31,-4-2-33-31,6-3-6 0,0 0-2 0,0 0-678 0,0 0-136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2:57:18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10950 7133 918 0,'0'-13'26'0,"0"8"6"0,0-6-32 0,0 3 0 0,0-5 0 0,0 2 0 16,0-2 79-16,0 0 9 0,0 2 3 0,-3-2 0 15,3 2-23-15,0-2-5 0,0 0-1 0,-3 0 0 16,3 0-8-16,3 5-2 0,0-3 0 0,0 0 0 16,-3 4 4-16,0-1 0 0,3 2 0 0,-3 1 0 15,0 0-12-15,3-1-1 0,-3 6-1 0,0 0 0 16,0 0-14-16,0 0-2 0,0 0-1 0,0 0 0 15,0 0-6-15,0 0-2 0,0 0 0 0,3 8 0 0,0 6-5 16,-3-1 0-16,3 5-1 0,-3 3 0 0,2 3-11 16,1 5 0-16,0 1 9 0,0 7-9 0,0 5 0 0,-3 3 0 15,0 0 0-15,3 5 0 0,-3 0 0 0,3-2 0 16,0-6 0-16,-3 1 0 0,0-4 0 0,0 4 0 16,0 2 0-16,-3-6 0 0,0-2 0 0,3-2 0 0,-3-6 0 15,0 0 0-15,0 0 0 0,0-2 0 0,3-4 0 16,-5-1 0-16,2-4 0 0,0 1 8 15,3-1-8-15,-3 1 0 0,-3-3 0 0,3-6 8 16,0 1-8-16,0-1 0 0,3-2 0 0,-3 0 8 0,-3 0-8 0,6-3 0 16,-3 1 0-16,0-1 8 0,-3 0-8 0,3 1 0 15,3-6 0-15,-3 2 0 0,-3-2 0 0,0 3 8 16,3-1-8-16,3-2 0 0,0 0 0 0,-3-5-8 16,-3 5-4-16,6 0-1 0,0 0 0 0,0 0 0 15,0 0-7-15,0 0-2 0,0-8 0 0,0 3 0 16,0 5 6-16,0 0 2 0,0 0 0 0,0 0 0 15,0 0 14-15,0 0 0 0,0 0 0 0,0 0-9 16,0 0 9-16,0 0 0 0,0 0 0 0,-3 5 0 16,0-2 0-16,3-3-20 0,0 0 4 0,-3 5-574 15,0-2-115-15</inkml:trace>
  <inkml:trace contextRef="#ctx0" brushRef="#br0" timeOffset="19660.0133">12161 4723 1443 0,'-6'40'32'0,"3"-30"6"0,3-10 2 0,0 0 0 0,0 0-32 0,0 11-8 0,3-3 0 0,-3-8 0 15,0 0 69-15,0 0 12 0,0 0 3 0,0 0 0 16,0 0-15-16,0 0-2 0,0 0-1 0,0-3 0 16,3-5-6-16,-3-3-2 0,3-2 0 0,-3 0 0 15,-3 0-4-15,6-3-1 0,-3-3 0 0,3-2 0 16,3-3-3-16,-3 1-1 0,0-9 0 0,3 5 0 16,0-2-13-16,3 0-4 0,-6 0 0 0,0 0 0 0,-3-3-9 15,0 3-3-15,0 0 0 0,0 0 0 16,-3 0-8-16,3 5-1 0,0 0-1 0,-3 3 0 0,-3-3-10 15,6 6 0-15,0-1 9 0,0 3-9 0,0 3 0 0,0 0 8 16,-3 8-8-16,3-1 0 0,0-2 0 0,0 0 0 16,0 3 0-16,-3 0 8 0,6-1-8 0,-3 6 0 15,0 0 0-15,0 0 0 0,0 0-14 0,0 0-1 16,0 0 0-16,0 0 0 16,0 6-102-16,0-6-21 0,0 0-4 0,0 10-936 15</inkml:trace>
  <inkml:trace contextRef="#ctx0" brushRef="#br0" timeOffset="20472.3929">11655 3741 854 0,'0'0'24'0,"0"-5"6"0,0 2-30 0,0-2 0 16,0-3 0-16,0 3 0 0,0 2 116 0,0-7 18 15,0 2 3-15,3 0 1 0,-3 2-30 0,0-2-7 16,0 3-1-16,0-3 0 0,-3 0-28 0,3-2-7 0,0 4-1 0,0-2 0 16,-3-2-16-16,0 2-4 0,0 0-1 0,0 0 0 15,0 0-26-15,0 3-5 0,0-3 0 16,0 3-1-16,-6 2 1 0,6-2 0 16,-3 2 0-16,0 0 0 0,1 3-4 0,-1 0 0 0,0 0 0 0,3 3 0 15,-3 0-16-15,3 2-4 0,-3 0-1 0,3 3 0 16,-3 0 13-16,3 3 0 0,0 2 0 0,-3 0 10 15,3 3-10-15,0 3-16 0,0 4 4 0,0-1 1 16,0-1 3-16,0 0 0 0,3 0 0 0,-3 0 0 16,3-2 8-16,0-1 0 0,0 3 0 0,3-5 0 15,0 0 0-15,0-3 0 0,0-2-9 0,3-3 9 16,-3 0 0-16,3-3 0 0,-6-5-9 0,6 3 9 16,0-1 0-16,0-2 0 0,0-2 0 0,0-1 0 0,0-2 16 15,-3 0 1-15,3-1 0 0,-4-2 0 0,1-2 3 16,0-1 0-16,3 1 0 0,-3-1 0 0,0-2-9 0,3 0-2 15,-3-1 0-15,-3 1 0 0,3 0-9 0,3 0 0 16,-6-1 0-16,3 4 8 0,0-1-8 0,0 1 10 16,-3 4-10-16,0 1 10 0,3 0-10 0,-3 5 0 15,0-3 0-15,0 3 0 0,0 0 0 0,0 0 0 16,0 0 0-16,0 0 0 0,0 0 0 0,9 3 0 16,-6 5 0-16,3-3 0 0,-3 6-11 0,3-1-1 15,0 1 0-15,-3-1 0 0,3 4 12 0,-3-4 0 16,3 6 0-16,0-5 0 0,3-1-12 0,0 3 2 0,-4-2 1 15,4 0 0 1,-3-3-48-16,6-1-10 0,-3 1-1 0,0-2-535 0,3-1-106 0</inkml:trace>
  <inkml:trace contextRef="#ctx0" brushRef="#br0" timeOffset="21003.6998">11991 3683 1302 0,'0'-11'36'0,"0"11"10"0,0 0-37 0,0 0-9 0,-3-5 0 0,3 5 0 16,-3-5 76-16,1 0 14 0,-4-1 2 0,3 1 1 16,0 0-17-16,-3-1-4 0,0 1-1 0,0 2 0 15,0-2-15-15,0 0-2 0,3 2-1 0,-6-2 0 16,3 2-12-16,0 1-2 0,3 2-1 0,-6 2 0 16,3-2-22-16,0 8-5 0,0-5-1 0,0 2 0 15,3 3-10-15,-3 3 0 0,3-1 0 0,0 3 0 16,0 1 0-16,3-1 0 0,-3 3-11 0,6 2 11 0,-3 1 0 0,0-1-8 15,3 1 8-15,-3-3 0 0,3 0 0 0,0-3-8 16,0 0 8-16,0 0 0 0,3-5 0 0,3-2 0 16,-3-1 0-16,0-2-8 0,3-1 8 0,-3-2 0 15,3-2 0-15,-3-4-8 0,3 1 8 0,-3 0 0 16,3-6 0-16,-3-2 8 0,0 0 0 0,0 2 1 16,-3-8 0-16,2 1 0 0,1-3 2 0,-3 0 0 15,0 2 0-15,0-5 0 0,-3 3-1 0,3 0 0 16,-3 0 0-16,0 0 0 0,0-1-10 0,0 1 0 15,0 3 0-15,-3-3 0 0,3 2 0 0,0-2 0 16,0 2 0-16,-3 4 0 0,3-4 0 0,0 3 0 0,0 3 0 0,0 0 0 16,0 2 0-16,3 1 0 0,-3 2 0 15,0 0 0-15,0 8 0 0,0 0 0 16,0 0 0-16,0 0 0 0,0 0 0 0,0 0-11 0,0 0 3 0,3 8 0 16,0 2 8-16,0-2-8 0,0 5 8 0,0 3-8 15,-3 0 8-15,3 0 0 0,-3 2 0 0,0 4 0 16,3-4 0-16,-3 6 0 0,0-3 0 0,0 6 0 15,0-4 0-15,0 1 0 0,3 3 8 0,0-1-8 16,-3-2 0-16,0 0 0 0,3-3 0 0,3-3-8 16,-3 1-13-16,3-1-3 0,3 1 0 0,-3-8 0 15,0 2-57-15,0-3-12 0,3-2-3 0,-3 0-485 16,3-2-98-16</inkml:trace>
  <inkml:trace contextRef="#ctx0" brushRef="#br0" timeOffset="21581.8846">12188 3794 1000 0,'9'-13'28'0,"-9"8"7"0,3 2-35 0,-3-5 0 16,0-3 0-16,0 6 0 0,3-5 93 0,-3 2 12 15,-3-3 3-15,3 3 0 0,0-2-30 0,0 4-6 16,-6-2 0-16,3 3-1 0,3-3-23 0,-3 3-5 15,-3-1-1-15,0 1 0 0,0 3-16 0,3-1-3 0,3 3-1 16,0 0 0-16,0 0-14 0,0 0-8 16,0 0 8-16,0 0-8 0,-9 10 0 0,3 1 0 0,0-3 0 0,0 3-8 15,3 2 8-15,0 3-8 0,0-3 8 16,6 3-8-16,-3-3 8 0,0 0 0 0,3 3 0 16,0 0-8-16,3-3 8 0,-3 0 0 0,0-2 0 0,-3 0-8 15,6-1 8-15,-3-4 0 0,6-1 0 0,-9-5-8 16,0 0 8-16,12 2 0 0,-3-4 0 0,3-1 0 15,-3 1 24-15,0-4 0 0,0-2 0 0,-3-2 0 16,2-4 7-16,-2 1 1 0,0 0 1 0,0-6 0 16,0 1-9-16,-3-1-3 0,3-2 0 0,-3 3 0 15,0-3 0-15,3 2 0 0,-3-2 0 0,0 0 0 16,0 2-13-16,-3-2-8 0,3-3 10 0,-3 3-10 16,0-3 8-16,-3 3-8 0,3-8 0 0,0 5 0 15,0 0 0-15,0 3 0 0,-3-3 0 0,3 1 0 16,0 4 8-16,-3 1-8 0,3 4 0 0,-3 1 0 0,0 2 8 15,0 6-8-15,0 0 0 0,3 0 0 0,-6 2 10 16,6 3-10-16,0 0 10 0,0 0-10 0,-3 3 10 0,0 2-10 16,6 3 10-16,-3 5-10 0,0-5 0 0,3 11 0 15,-3-6 0-15,3 3 0 0,0 2 0 0,0 1-10 16,0 2 10-16,0 0-8 0,0 0 8 0,0 3 0 16,0-3 0-16,0 0 0 0,0 0 0 0,-3 1 0 15,0 1 0-15,3-4-8 16,-3 2-16-16,3-2-2 0,0-3-1 0,3-1 0 15,0 4-57-15,-3-6-11 0,3-2-2 0,0-1-471 0,0-4-93 16</inkml:trace>
  <inkml:trace contextRef="#ctx0" brushRef="#br0" timeOffset="22175.7035">12420 3588 831 0,'0'0'18'0,"0"5"4"0,-3 3 1 0,6-3 1 0,-3 3-24 0,0-5 0 0,0 7 0 0,0-2 0 16,0 3 64-16,3 0 8 0,-3 2 1 0,3 0 1 15,-3 6-22-15,3-4-5 0,0 4-1 0,0-3 0 16,-3-3-18-16,6 0-4 0,-3 0-1 0,0 6 0 16,0-11 15-16,3 0 3 0,-3 0 1 0,0-3 0 15,-3-5-2-15,0 8-1 0,0-8 0 0,0 0 0 16,0 0 12-16,0 0 2 0,0 0 1 0,0 0 0 16,0 0 1-16,0 0 0 0,0 0 0 0,3-8 0 15,-3 0-20-15,0 0-4 0,0-2-1 0,0-1 0 16,-3 0-6-16,3-2-2 0,0-3 0 0,-3 3 0 15,3 0-10-15,-3-3-3 0,3 3 0 0,0-3 0 0,-3 3-9 16,3-1 0-16,0 4 0 0,0-3 8 0,0 2-8 16,0 1 0-16,0 4 0 0,0-4 0 0,-3 7 0 15,3 3 0-15,0 0 0 0,0 0-11 16,0 0 1-16,0 0 0 0,0 0 0 0,6 0 0 0,-6 0-2 0,9 5-1 16,0 3 0-16,-3-5 0 0,3 5-2 0,-1 0 0 15,-2 0 0-15,3-3 0 0,0 0 4 0,0 1 1 16,0 1 0-16,0-1 0 0,-3-6 10 0,3 2-10 15,0 1 10-15,3-3-10 0,-3 0 2 0,3-3 0 0,-3-2 0 16,-6 0 0-16,2 0 8 0,-2-1 0 0,3-2 0 0,3 3-8 16,-3-6 8-16,0 4 14 0,0 1-3 0,0-7-1 15,-3 5-10-15,0-3 0 0,0 1 0 0,0-1-11 16,0 3 11-16,-3 0 0 0,0 0 0 0,-3 1 0 16,0 1 8-16,0 1-8 0,0 2 8 0,-6-2-8 15,3 2 10-15,0 3-2 0,6 0-8 0,-6 0 12 16,0 3-12-16,-3 2 0 0,9-5 0 0,-3 6 0 15,-5 2 0-15,5 2 0 0,0 1-8 0,0 2 8 16,0-2 0-16,3 2-10 0,3 0 10 0,0 3-8 16,0-3 8-16,0 3 0 0,0 0 0 0,0 0 0 15,-1-3 0-15,4 0 0 0,0 0-9 0,0 1 9 16,-3-4-9-16,3-2 9 0,3 3-12 0,0-6 12 16,0 3-28-16,0-5 0 0,-3-3 1 0,6 0 0 15,-3 0-33-15,0-3-8 0,0-2 0 0,0-1-720 16</inkml:trace>
  <inkml:trace contextRef="#ctx0" brushRef="#br0" timeOffset="22535.1454">12926 3466 1269 0,'0'0'36'0,"0"0"8"0,-3 0-36 0,-3-3-8 15,0 1 0-15,3 2 0 0,-6 0 94 0,3 0 17 16,0-3 3-16,0 0 1 0,-2 3-28 0,2 3-6 15,-3-3-1-15,3 3 0 0,0-3-25 0,-3 5-6 16,0-2-1-16,0 2 0 0,3 0-26 0,0 1-6 0,-3 2 0 0,3 2-1 16,0-5-15-16,3 3 0 0,0-2 0 0,0 4-10 15,3-2 10-15,3-3 0 16,0 6 0-16,3-3 0 0,0-3 0 0,0 3 0 0,6-3-9 0,-3 3 9 16,6 3-16-16,-3-8 2 0,0 7 0 0,0-7 0 15,2 5 14-15,-5-3 0 0,0 3 0 0,0 0 0 16,-3-3 0-16,3 3 0 0,-3-3 11 0,-3 3-3 15,0 0-8-15,0 0 0 0,-3-8 0 0,0 11 0 16,-3 2 0-16,0-2 16 0,0-1-3 0,-3-2 0 16,0 0 3-16,3-3 1 0,-6 3 0 0,6-2 0 15,3-6-9-15,-6 5-8 0,0 0 9 0,6-5-9 16,0 0 0-16,-9 3-16 0,3 0 1 0,0 2 1 16,6-5-120-16,0 0-24 0,-2-5-5 0,-1 2-636 15</inkml:trace>
  <inkml:trace contextRef="#ctx0" brushRef="#br0" timeOffset="22878.9094">13084 3455 1213 0,'0'0'26'0,"0"0"6"0,0-5 0 0,6 0 4 0,-3 0-36 0,-3-3 0 15,0 2 0-15,0 4 0 0,6-1 88 0,-6 3 10 16,0 0 2-16,0 0 1 0,0 0-22 0,-6 0-5 15,-3 0-1-15,3 3 0 0,0-1-17 0,0 1-3 16,0 2-1-16,-3 3 0 0,0-2-42 0,3 1-10 16,-3 4 0-16,3-3 0 0,0 3 0 0,0-3 0 0,3 2 0 0,0-2 0 15,1 3 0-15,2-3 0 0,0-1 0 0,0 1 0 16,2 0 0-16,1 3-16 0,0-3 3 0,3 0 1 16,0 2 3-16,0 1 1 0,3-3 0 0,0 0 0 15,0 5-4-15,0-2 0 0,0-3 0 0,-3 2 0 16,3 1 12-16,0-3 14 0,0 2-3 15,3 1-1-15,-3-3 43 0,-4 0 9 0,-2 0 2 0,3 2 0 16,-3-2-48-16,-3 0-16 0,0 0 9 0,0 3-9 16,-3-1 12-16,0 1-4 0,-3-1 0 0,-2 1 0 15,-4 0-8-15,6 2 0 0,0-3 0 0,0 1-990 16</inkml:trace>
  <inkml:trace contextRef="#ctx0" brushRef="#br0" timeOffset="56869.4487">14965 3511 1216 0,'-6'-3'34'0,"3"1"9"0,0-1-35 0,3-5-8 0,-3 3 0 0,0 0 0 15,-6 2 78-15,6 0 14 0,-3 3 2 0,6-2 1 16,-3-1-37-16,0 3-7 0,3-3-2 0,-6 1 0 15,0 2-6-15,1 0-2 0,-1 0 0 0,0 0 0 16,0 0-13-16,-3 5-4 0,3-2 0 0,-3 2 0 16,0 0-6-16,0 3-2 0,0 0 0 0,0 5 0 0,0-2-16 0,3 7 0 15,-3-2 0-15,3 3 0 0,0 2 0 0,0-5 0 16,3 5 0-16,3 0-9 0,0 3 9 0,0-3-8 16,0-5 8-16,3 0-8 0,0-3 8 0,3-2 0 15,0-3 0-15,0 0-8 0,3-3 8 0,3 0 0 16,-3-10 0-16,0 2-8 0,0-2 8 0,3-3 11 15,-3-5-3-15,0 0 0 0,0 2 8 0,0-2 0 16,-4-6 1-16,4 1 0 0,0-3 7 0,-3 5 0 16,0 0 1-16,0 5 0 0,-3-10-5 0,3 8-2 0,-6 0 0 15,3 5 0-15,0-3 2 0,-3 3 0 0,0 0 0 0,0 3 0 16,0 0 4-16,0 5 0 0,0 0 1 0,0 0 0 16,0 0-9-16,0 0-3 0,6 5 0 0,-6 5 0 15,3-2-13-15,0 3 0 0,0 0 0 0,0 2 0 16,0 3 0-16,3 2 0 15,0-5-9-15,0 3 9 0,3-2-10 0,-3 1 10 0,0 1-10 0,3-2 10 32,-1-1-43-32,1-5-2 0,0-3-1 0,-3 3 0 15,6-3-121-15,-3-2-24 0,0 0-5 0,0-6-581 0</inkml:trace>
  <inkml:trace contextRef="#ctx0" brushRef="#br0" timeOffset="57150.532">15081 3056 1508 0,'0'0'33'0,"0"0"7"0,0 0 2 0,0 0 0 0,0 0-34 0,0 0-8 15,0 0 0-15,0 0 0 0,0 0 48 0,3 5 7 16,0 1 1-16,0 4 1 0,3-2-30 0,-3 5-7 16,3 3 0-16,0 3-1 0,0 2-9 0,0 3-2 15,0 2 0-15,3 6 0 0,-6-3 0 0,3 5 0 16,0 1 0-16,0-3 0 0,-4 2-8 0,1 0 8 15,0 1-8-15,0-1 8 0,-3-2-8 0,3 0 0 16,0 2 0-16,0-10 8 0,0 5-8 0,0-3 0 16,0-2 0-16,0-5 8 0,3-1-8 0,-3-5 0 15,0 1 0-15,3-6 0 16,-3 2-39-16,0-5-3 0,3-2-1 0,-6-3-482 0,9-5-97 0</inkml:trace>
  <inkml:trace contextRef="#ctx0" brushRef="#br0" timeOffset="60820.9676">14456 3590 1288 0,'0'0'28'0,"0"0"7"0,0 0 1 0,0 0 0 0,0 0-36 0,0 0 0 15,0 0 0-15,-3-5 0 0,3 0 53 0,-3-3 4 16,3-5 1-16,0 7 0 0,0 6-12 0,0 0-2 16,0 0-1-16,0 0 0 0,3-8 4 0,-3 3 1 15,3-3 0-15,-3 8 0 0,0 0-20 0,0 0-3 0,6 0-1 0,0 5 0 16,3 6-9-16,-3 2-3 0,0 1 0 0,0-1 0 16,3 0-3-16,0 0-1 0,3 11 0 0,-1 0 0 15,1-6-8-15,0 4 10 0,-3-4-10 16,0-2 10-16,3 0-10 0,-3 0 0 0,0 0 0 0,0-3 8 15,0 0-8-15,-3-10 8 0,-6-3-8 0,0 0 8 16,0 0 12-16,9-3 3 0,0-5 0 0,-7 0 0 16,4-2 35-16,-3-1 7 0,-3-5 2 0,3 6 0 15,0-1-7-15,-3-2-2 0,-3-14 0 0,3 3 0 16,0 1-26-16,0 4-6 0,0 3-1 0,-3-2 0 16,3-3-17-16,0 5-8 0,0 2 8 0,-3 1-8 15,3-3 0-15,0 6 0 0,3 7-9 0,-3-2 9 16,0-8-113-16,3 2-16 0,0 0-3 0,0 6-908 15</inkml:trace>
  <inkml:trace contextRef="#ctx0" brushRef="#br0" timeOffset="61805.4476">15295 3614 1353 0,'-3'27'29'0,"3"-27"7"0,0 0 0 0,0 0 4 0,-3-6-32 0,1 1-8 15,2 2 0-15,0 1 0 0,2-3 84 0,-2-1 16 16,0-2 4-16,0 3 0 0,0-6-30 0,0 11-6 16,0 0 0-16,0 0-1 0,0-2-25 0,0-1-5 15,0 0-1-15,0 3 0 0,0 0-18 0,3 11-4 16,-3-11-1-16,0 0 0 0,0 21-13 0,3-8 9 15,0-5-9-15,0 6 8 0,0 4-8 0,-3 3 0 16,3 3 0-16,0-8 8 0,0-3-8 0,3 3 0 16,-3 3 0-16,0-6 0 0,0 0 0 0,3 0 0 15,-3 1 0-15,3-4 0 0,-3 3 0 0,-3-13 0 0,0 0 0 0,0 0 0 16,9 0 0-16,-3-2 0 0,3-1 0 0,-9 3 8 16,3-8 0-16,3-2-8 0,-3 2 12 0,0-3-4 15,3 0 3-15,-3-4 0 0,0-1 0 0,0-3 0 16,3 6-1-16,-3 0 0 0,0-6 0 15,-1 3 0-15,4 8 2 0,-6-2 1 0,3-9 0 0,-3 3 0 16,0 8-5-16,3-2 0 0,-3-1-8 0,-3 1 12 16,3 7-12-16,0 3 0 0,0 0 0 0,0 0 0 15,0 0 0-15,0 0 0 0,0 0 0 0,0 0 0 16,0 11 0-16,6 2-12 0,-6 0 3 0,6 0 0 16,0 1 9-16,-3 7-13 0,3 3 5 0,0-6 8 15,3-2-13-15,0-5 5 0,-3-1 8 0,0 1-13 16,3 2 13-16,0 0-12 0,0-2 12 0,0-1-12 15,0-4 12-15,0-4 0 0,-1 1-10 0,1-3 10 16,0-3 0-16,0 1 0 0,3-4 0 0,-3 1 0 16,0-6 0-16,0-2 0 0,0 3 0 0,-3-6 0 15,0-3 0-15,3 1 0 0,-6 2 0 0,0 0 0 0,0 0 12 16,0 5-4-16,0-2 0 0,-3 3 0 0,-3-6 13 0,0 5 3 16,3 3 0-16,-6 3 0 0,3-6-2 0,-3 3 0 15,3 6 0-15,3 2 0 0,0 0-14 16,-6 0-8-16,0-3 10 0,6 3-10 0,-6 8 8 0,3 0-8 15,-3 0 0-15,3-5 9 0,0 7-9 0,3 3 0 16,3 3 0-16,0 3 0 0,0-1 0 0,3 1 0 16,3-3 0-16,0 2 0 0,0-2-12 0,3-3 12 15,0 1-10-15,-1-1 10 0,7-3-18 0,-3 1 2 0,0-8 1 0,3-1 0 16,-3 1-3-16,0 0-1 0,0-3 0 16,2 2 0-16,1 1-5 0,-3-3 0 0,0 0-1 0,-3 0-646 15,3-3-129-15</inkml:trace>
  <inkml:trace contextRef="#ctx0" brushRef="#br0" timeOffset="102850.4081">11042 5903 1062 0,'-18'-11'23'0,"12"6"5"0,0-6 0 0,-3 3 3 15,0-5-31-15,0 0 0 0,-3 0 0 0,4 0 0 0,-1 2 73 0,-3-2 9 16,3 0 2-16,-3-3 0 0,6 2-38 0,-3-1-7 15,0-1-2-15,0 5 0 0,-3-2-1 0,0 0-1 16,6-1 0-16,-6 6 0 0,1 1 9 0,2-1 1 16,-3 0 1-16,3 5 0 0,-3-2-29 0,0 5-5 15,0 2-2-15,0 1 0 0,-3 2-10 0,3 3 0 16,-3 3 0-16,1 2 0 0,-1 3 0 0,0 2-11 16,0 4 11-16,0-1-8 0,-3 3 8 0,3 2-8 0,0 6 8 0,-2 0-8 15,2-1 8-15,0 4 0 0,3-1 0 0,-3 3-8 16,3-2 8-16,3 2 0 0,-3-3 0 0,3-2 0 15,3 2 8-15,-3 0 3 0,4 4 1 0,2-4 0 16,3 3-12-16,0 0 0 0,0-3 0 0,5 1 0 16,1-1 0-16,0 1 0 0,6-1 0 0,0-2 0 15,0-3 0-15,3 0-11 0,0-3 3 0,3 1 0 16,0-1 8-16,2-2-8 0,1-3 8 0,3 0-8 16,0-2 8-16,3-3-8 0,-1-3 8 0,4-2-8 15,0-1 22-15,0-4 5 0,3-4 1 0,-1-2 0 16,4 0 19-16,0-5 4 0,-1-3 1 0,1-3 0 15,-3-2 12-15,3 0 2 0,-4-6 1 0,-2 1 0 16,-3-1-16-16,3-2-3 0,-1-3-1 0,1 1 0 0,-3-4-19 16,-3-5-3-16,-3 3-1 0,-4-2 0 0,1-4 3 15,-3-2 0-15,-3-3 0 0,-3 3 0 0,3-2-10 16,-9-1-1-16,0 0-8 0,-3-2 12 16,-3 0 4-16,-6 2 0 0,-3-5 0 0,-6 3 0 0,0-1-5 0,-2 1-1 15,-1 0 0-15,-3 2 0 0,-6 3 3 0,0 2 1 16,1 6 0-16,-1 0 0 0,-3 5 3 0,0 6 1 15,-2 2 0-15,-1 3 0 16,-3 2-133-16,1 9-26 0,-7-1-6 0,0 8-909 16</inkml:trace>
  <inkml:trace contextRef="#ctx0" brushRef="#br0" timeOffset="164771.2675">8101 8385 1346 0,'6'18'29'0,"-6"-18"7"0,0 0 0 0,0 0 3 0,-3-2-31 0,0 2-8 0,3-6 0 0,-3 4 0 16,-3-4 78-16,3 6 14 0,6-2 4 0,0-1 0 15,-3 3-30-15,0 0-6 0,0 0 0 0,0 0-1 16,3 5-27-16,-3-5-4 0,0 8-2 0,0 3 0 16,6-1-17-16,0 4-9 0,-3-1 10 0,0 3-10 15,3 2 11-15,0-2-11 0,-3 3 12 0,0-6-12 16,-3 5 10-16,0-4-10 0,3-1 8 0,0-5-8 16,-3 2 22-16,0 4-1 0,6-6 0 0,-6-1 0 15,3-1 14-15,-3-1 2 0,0-5 1 0,0 0 0 0,0 5-2 16,0-5 0-16,-3 0 0 0,3-2 0 0,-3-1-12 0,3-2-4 15,3-8 0-15,-3 2 0 0,-3 0-8 0,3-2-3 16,3-3 0-16,0-2 0 0,-6-1-9 16,6 1 12-16,0-1-12 0,3 1 12 0,-3 2-12 0,3 0 0 15,-3 0 9-15,5 3-9 0,1 0 0 0,-3-1 0 16,0 4 0-16,3-1 0 0,0 3 0 0,0 0 0 16,0-2-8-16,3 2 8 0,-6 3-10 0,3-3 10 15,0 2-12-15,0 4 12 0,-3 2-17 0,0 0 3 16,3 2 1-16,-1 4 0 0,-2-1 5 0,3 3 8 15,-3 2-13-15,0 4 5 0,0-1 8 0,0 0-13 16,-3 0 5-16,3 1 8 0,-3-1-9 0,-3 3 9 0,3 0 0 16,0 2 0-16,-3 1-9 0,3-4 9 0,-3 1 0 0,0-2-9 15,3-1-3-15,-3 0 0 0,3 0 0 0,0-2 0 32,0-1-47-32,-3-2-9 0,6 0-3 0,-3-2-577 0,-3-6-116 0</inkml:trace>
  <inkml:trace contextRef="#ctx0" brushRef="#br0" timeOffset="165226.3926">8616 8329 1530 0,'-9'-3'43'0,"9"3"10"0,0 0-42 0,-3 3-11 0,-3 0 0 0,6-3 0 16,-6 2 60-16,0 1 9 0,0 0 3 0,0-1 0 15,-3-2-20-15,3 0-4 0,6 0-1 0,-5 6 0 16,-1-1-19-16,0-2-3 0,0-1-1 0,6-2 0 15,-3 8-5-15,0 0-2 0,-3-3 0 0,3 3 0 0,0 6-17 0,-3-1 10 16,3 0-10-16,3 3 8 0,-3 0-8 0,0 2 0 16,3 3 0-16,-3-2 0 0,3 2 0 0,3-5-11 15,-3-3 11-15,6 3-8 0,-3-3-2 0,3-2 0 16,-3-1 0-16,3 1 0 0,0-3 10 0,3-3-13 0,-9-5 5 16,12 3 8-16,-4 0-9 0,4-3 9 0,-12 0 0 15,12-8 0-15,0 2 0 0,0-4 11 0,-6-1 0 0,3-2 0 16,0-3 5-16,0 3 0 0,-3-3 1 0,-3 0 0 15,0 0-17-15,3 0 10 0,-6 3-10 0,3-3 8 16,-3 3-8-16,0-3 8 0,0 3-8 0,0 2 8 16,3 1-8-16,-3-1 0 0,-3 1 0 0,3 4 8 15,3 1-8-15,-6 0 0 0,3 5 0 0,0 0 8 16,0 0-8-16,0 0 0 0,0 0 9 0,0 0-9 16,3 8 8-16,-3 0-8 0,0 0 8 0,0 2-8 15,0 1 0-15,0 2 8 0,0 0-8 0,3 0 0 16,-3 1 0-16,3 1-20 0,-3-1 4 0,3 2 1 15,3-6-21-15,-4 3-5 0,-2-2-1 0,3 0 0 16,3-1-37-16,0-2-7 0,-3-5-2 0,3-1-436 16,0 4-87-16</inkml:trace>
  <inkml:trace contextRef="#ctx0" brushRef="#br0" timeOffset="166008.4294">8777 8382 1288 0,'0'19'28'0,"0"-19"7"0,0 0 1 0,0 0 0 0,0 0-36 0,3 7 0 15,-3 4 0-15,3-3 0 0,-3 3 56 0,0-1 4 16,3-2 0-16,-3-8 1 0,3 13-17 0,-3-2-3 16,3-1-1-16,0 1 0 0,-3 2-4 0,3 1-2 15,-3-4 0-15,0 3 0 0,3-2 0 0,0-3 0 16,-3 2 0-16,0-10 0 0,0 0 7 0,0 0 2 16,0 6 0-16,0-6 0 0,0 0-2 0,0 0 0 15,0 0 0-15,0 0 0 0,-3-3-3 0,3-2-1 0,0-3 0 0,0-5 0 16,0-1-12-16,3 1-2 0,-3 0-1 0,3 0 0 15,-3-6-10-15,5 3-3 0,-5 3 0 0,3-3 0 16,0 0-9-16,3 3 0 0,-3 3 9 0,0-4-9 16,0 4 0-16,0 2 0 0,3 0 0 0,-3 3 0 15,-3 5 0-15,9-3 0 0,-3 3 0 0,0 3 0 16,3 2-15-16,-3 3 3 0,0 0 0 0,0 2 0 16,0 1-2-16,-3-1 0 0,3 1 0 0,-3 0 0 15,3 2 14-15,-3 3 0 0,-3 0-10 0,6-1 10 16,-3-1 0-16,-3-1 0 0,3 0 0 0,0 0 0 15,-3 1 0-15,2-4 0 0,-2-4 0 0,0-6 0 16,0 5 0-16,0-5 0 0,0 0 9 0,0 0-9 16,0 8 20-16,0-8-1 0,0 0 0 0,0 0 0 15,0 0 3-15,3-6 1 0,-3-4 0 0,0 2 0 16,3-3-8-16,-3 1-2 0,0-3 0 0,3-1 0 16,-3-2-5-16,3 3-8 0,0 0 11 0,0-3-11 15,-3 3 8-15,3-3-8 0,3 3 0 0,-3 0 0 0,-3-1 0 0,0 6 0 16,3-2 0-16,0 2 0 0,0 3 0 0,0-3 0 15,-6 2 0-15,3 6 0 0,6 0 0 0,-6 0-12 16,0 0 3-16,0 0 1 0,0 6-2 0,3 2 0 16,0-1 0-16,-3 1 0 0,0 3 10 0,0 0-8 15,3 2 8-15,3-3-8 0,-3 1 8 0,0 2 0 16,0 0 0-16,3-2-8 0,0 0 8 0,0-1-10 0,0 1 10 16,3-3-10-16,0 0 10 0,0 2-13 0,-1-4 5 15,1-1 8-15,3 0-10 0,0 0 10 0,-3-5 0 16,0 0-9-16,0-2 9 0,0 2 0 0,0-3 0 0,0 3-8 15,0-5 8-15,0-3 0 0,0-3 0 0,0 1 0 16,-4-1 0-16,1 1 9 0,0-4-9 0,-3 4 0 16,3-1 0-16,-6 1 0 0,0-1 0 15,0 3 0-15,0 0 0 0,-3 0 0 0,0 0 0 0,0 0-9 16,-3 0 9-16,0 3 0 0,4 2 0 0,-4 1 0 16,0-1-13-16,-3 3 2 0,3 3 1 0,0-1 0 15,0 6-5-15,3 0-1 0,-3-2 0 0,3 4 0 16,3 3 4-16,-3 3 0 0,3-2 0 0,0 1 0 15,6 1 12-15,-3 5-11 0,0-7 11 0,6 2-10 16,-3-1 10-16,6-1-12 0,-3-1 12 0,-1-5-12 16,4 0 12-16,3-6-10 0,0-2 10 0,0 0-10 15,0 0 10-15,-3-5-13 0,3 2 5 0,0-2-650 16,-4 5-130-16</inkml:trace>
  <inkml:trace contextRef="#ctx0" brushRef="#br0" timeOffset="166914.7648">9863 8506 1832 0,'0'0'40'0,"0"0"9"15,-6-5 2-15,0 0 0 0,0-1-41 0,0 1-10 0,0-3 0 0,0 3 0 16,-2 0 29-16,2-1 4 0,0-2 1 0,-3 1 0 16,0-1 3-16,3 0 1 0,-3-3 0 0,3 6 0 15,-3-3-1-15,0 3 0 0,0-1 0 0,3 4 0 0,0-1-18 0,0 3-4 16,3 3-1-16,-3 2 0 0,3 0-14 0,0 6 0 15,0-3 0-15,0 2 0 0,0 4 0 0,3 7-8 16,3-3 8-16,0 3-13 0,0 1 13 0,0-4 0 16,3-2-10-16,3-3 10 0,0-5 0 0,-3 5 0 15,3-2-9-15,0-3 9 0,0 0 0 0,-9-8 0 16,12-3 0-16,0-2 0 0,-3 0 17 0,0-1 7 16,0-2 2-16,-3-2 0 0,-1-3 12 0,-2 2 2 15,0 0 1-15,-3-2 0 0,0 0-16 0,0 0-3 0,0 2-1 16,0-2 0-16,-3 0-13 0,3-1-8 0,0 4 10 15,0-1-10-15,0-2 0 0,0 2 0 0,3-2 0 0,-3 3 0 16,3-4 0-16,0 4-8 0,-3-3 8 0,6-3 0 16,-3-3-15-16,3 1 4 0,-3-4 1 15,3-1 0-15,-3 1-4 0,3-4-1 0,-3 2 0 0,-3-2 0 16,3-3 15-16,-3-3 0 0,3 3-10 0,-3 0 10 16,0-3 0-16,-3 5 0 0,3-2 8 0,0 3-8 15,-3-1 12-15,3 4-4 0,0 1 0 0,-3 4 0 16,0 2-8-16,3 6 0 0,-3 2 9 0,0 2-9 15,0 4 0-15,0 4 0 0,3 4 0 0,-3 4 0 16,0 3 0-16,0 6-8 0,3 2 0 0,-3 8 0 16,3 3 0-16,-3 2 0 0,0 3 0 0,3 6 0 15,-6 4 8-15,3 1-10 0,0 5 10 0,0-3-10 16,1 0 10-16,-1 1 0 0,0-4 0 0,3 1-8 16,0-3 8-16,3 0 0 0,0-5 0 0,2-1 0 0,1-2 0 15,-3-2 0-15,6-4 0 0,-3-4 0 0,0-3 0 0,3-3-10 16,6-5 10-16,-3-3-10 0,3-5 0 0,-3-3 0 15,3-2 0-15,-3-3 0 0,2-5 10 0,-2-3 14 16,0-6-3-16,0 1-1 0,-3 0 16 0,-6-3 3 16,0-2 1-16,-3-1 0 15,0 6-10-15,-3-3-1 0,-6-3-1 0,-3 4 0 0,0 1-6 0,0 4-2 16,0-1 0-16,-2 3 0 0,-1-2-10 0,0 7-17 16,3-2 4-16,0 2-754 15,0 6-150-15</inkml:trace>
  <inkml:trace contextRef="#ctx0" brushRef="#br0" timeOffset="167508.3858">10435 8435 1911 0,'0'0'42'0,"0"0"9"0,0-8 1 0,0 0 2 0,0-3-43 0,0 4-11 16,0-4 0-16,0 3 0 0,3 0 38 0,-3 0 6 15,0 0 0-15,0 3 1 0,0 0-13 0,0 5-2 16,-3-3-1-16,3 3 0 0,0 0-5 0,-6 3-2 16,0 2 0-16,0 3 0 0,3 2-22 0,-3 4 0 15,-3 7 0-15,3 0 0 0,0 0 0 0,3 0 0 16,-3 0-12-16,3 3 4 0,3 0 8 0,-3-3 0 0,3-2 0 15,0 2-8-15,3-5-3 0,0-3 0 0,0-2 0 0,0-3 0 16,-3-8 0-16,0 0 0 0,0 0 0 0,9-6 0 16,0 1 11-16,0-3 8 15,0 0-8-15,-3-2 11 0,0-4-3 0,0-2-8 0,0-2 12 0,0 2-4 16,-6 0 1-16,3-2 0 0,-3 4 0 0,0 4 0 16,0-1 25-16,0-2 5 0,-3 2 1 0,0 4 0 15,0 1 0-15,0 1 0 0,0 2 0 0,0 3 0 16,3 3-18-16,0 2-3 0,-3 1-1 0,6 1 0 15,-3 1-18-15,6 0 8 0,-3 3-8 0,3 2 0 16,0-2 0-16,-1-1 0 0,1 1 0 0,3-1 0 16,3-2 0-16,-3 0 0 0,-9-8-13 0,15 6 5 15,0 2-39-15,-3-3-7 0,0 0-2 0,0-2-668 16,0-1-135-16</inkml:trace>
  <inkml:trace contextRef="#ctx0" brushRef="#br0" timeOffset="168836.8321">10884 8356 1370 0,'0'0'39'0,"0"0"8"0,0 0-38 0,0 7-9 0,0 4 0 0,3 0 0 16,0 2 28-16,-3-5 3 0,3 5 1 0,0-2 0 15,0 2 11-15,0 3 2 0,0-3 1 0,3 3 0 16,0 0 5-16,0 5 1 0,0-3 0 0,0-2 0 16,3 0-10-16,-3-3-2 0,0 1 0 0,0-6 0 15,0 2-2-15,-1-2-1 0,-5-8 0 0,0 0 0 16,0 0 11-16,6 5 3 0,-6-5 0 0,0 0 0 0,6-2 9 15,0-6 1-15,0 0 1 0,0-3 0 0,-3-2-25 0,0 0-5 16,0 0 0-16,-3-6-1 0,3 1-18 0,-3-1-3 16,0 0-1-16,0 1 0 0,0-1-9 0,0 1 0 15,0-1 9-15,3 4-9 0,0-4 0 0,0 6 0 16,0-3 0-16,0 3 0 16,3-1-28-16,0 4-1 0,-3-1 0 0,3 3 0 15,0 0-51-15,3 3-11 0,0 2-1 0,-9 3-1 16,0 0-91-16,12 3-17 0,2 0-4 0,1-1-1 15,-3 4-20-15,0-1-4 0,-12-5-1 0,15 5 0 16,0 1 108-16,-3-1 22 0,-12-5 4 0,0 0 1 0,12 3 168 0,-12-3 33 16,0 0 7-16,12 0 2 0,-12 0 43 0,0 0 9 15,0 0 2-15,0 0 0 0,0 0-71 0,0 0-13 0,0 0-4 16,0 0 0-16,0 0-32 0,0 0-6 0,0 5-2 0,0 0 0 16,-6 0 0-16,0 3-1 0,-3-2 0 0,3 4 0 15,0 1-1-15,-3-1 0 0,0 6 0 0,3 0 0 16,0 0-17-16,0 3-3 0,0-1-1 0,3 1 0 15,-3 2-17-15,6-3 10 0,0-2-10 0,3-3 8 16,-3 1-8-16,3-6 0 0,3 2 0 0,-3-2 0 16,-3-8 0-16,9 3 0 0,0-6-12 0,0 0 12 15,3 1 0-15,-3-6 10 0,3 0 1 0,0-5 0 16,-3-1 4-16,-1-1 1 0,1-1 0 0,-3 2 0 16,-3-4-8-16,3 5 0 0,0-1-8 0,-6 1 12 15,-3 0-12-15,3 5 11 0,3-3-11 0,-3 4 10 16,0 1-2-16,0 4 0 0,0 2 0 0,0 0 0 15,0 0 12-15,0 0 3 0,0 0 0 0,0 10 0 0,0 3-23 16,-3 1 9-16,3-4-9 0,0 6 0 0,3 3 0 16,-3-1 0-16,3-2 0 0,0 0-9 15,-6-3-11-15,6 0-3 0,0 1 0 0,3-6 0 16,-3-1-28-16,3-1-5 0,3-4-2 0,0 4 0 16,0-6-8-16,0-3-2 0,3 3 0 0,-3-3 0 15,3-2 7-15,-1-3 1 0,-5-2 0 0,3 2 0 16,0-3-4-16,-3 3-1 0,3 0 0 0,-6-2 0 0,3-1 41 0,-3 3 9 15,0 0 2-15,-3 3 0 0,0-3 39 0,0 3 8 0,0 5 2 16,0 0 0-16,0 0 18 0,0 0 4 0,0 0 1 16,0 0 0-16,0 0-23 0,0 0-5 0,0 8-1 0,0-3 0 15,3 3-21-15,-3-8-9 0,0 0 8 0,0 8-8 16,3 0 0-16,0-3 8 0,-3 3-8 0,0-8 0 16,0 0 16-16,3 5-3 0,0 3 0 0,-3-8 0 15,0 0 12-15,0 0 3 0,0 0 0 0,0 0 0 16,0 0 12-16,0 0 2 0,0 0 1 0,0 0 0 15,3-5-3-15,-3 0 0 0,0 2 0 0,0-5 0 16,3 0-17-16,-3-3-4 0,0 3-1 0,0 1 0 16,0-4-9-16,3 0-1 0,-3 3-8 0,3 1 12 15,0-4-12-15,0 3 0 0,3 0 0 0,-3 0 0 16,3-2 0-16,-3 2 0 0,3 2 0 0,0-2 0 16,-1 3 0-16,1 0-8 0,-3-1 8 0,3 1-13 15,3 3-7-15,-3-1-2 0,0 0 0 0,0 1 0 16,0-1-23-16,3 0-5 0,-3 1-1 0,0 2 0 15,3 0-9-15,0 0-1 0,-3 0-1 0,3-3 0 16,-3 3-10-16,0 3-3 0,2-3 0 0,1 2 0 16,-3-2-4-16,0 6-1 0,0-4 0 0,-6-2 0 15,6 6 42-15,-3-1 8 0,0 3 2 0,0 0 0 0,-3 2 82 0,3 1 17 16,-3 2 3-16,-3-2 1 0,3-1 42 0,0 4 9 16,-3-4 2-16,0 3 0 0,-3 1-44 0,3-1-8 15,3-3-1-15,-3 1-1 0,0-3-44 0,3 2-9 16,-3-2-1-16,3 0-1 15,0-8-41-15,0 0-8 0,0 0-2 0,0 0 0 16,6-5-146-16,0 0-30 0,0-6-5 0</inkml:trace>
  <inkml:trace contextRef="#ctx0" brushRef="#br0" timeOffset="168950.8031">11703 8231 1645 0,'0'0'36'0,"0"0"7"0,0 0 1 0,0-8 4 0,-3 3-39 0,3 5-9 0,0 0 0 0,0 0 0 15,0 0 52-15,0 0 8 0,0 0 1 0,0 0 1 16,0 0-62-16,0 0-26 0,0 0 2 0,0 0-516 15,6 3-102-15</inkml:trace>
  <inkml:trace contextRef="#ctx0" brushRef="#br0" timeOffset="169794.6322">11837 8319 1616 0,'0'0'36'0,"0"-3"7"0,-3 3 1 0,0 0 1 0,3 0-36 0,-3-3-9 16,-6 1 0-16,3-1 0 0,0 3 133 0,0-3 25 16,0 1 5-16,-3 2 1 0,0 0-144 0,9 0-20 0,-6 5-20 0,-3 0 4 15,0 3 32-15,3 3 7 0,0-1 1 0,0 4 0 16,3 1-24-16,3 4 0 0,-5-3 0 0,5 5 0 16,0-2 0-16,-3 2 0 15,0-3-12-15,3 3 4 0,0-5 8 0,3 0 0 0,3 0 0 16,-4 0-8-16,1-3 8 0,3-5 0 0,3-3 0 0,-9-5 0 15,0 0 0-15,12 3 0 0,3-6 0 0,-3-5-8 16,0 0 19-16,-3-5 4 0,3-3 1 0,-3-2 0 16,0 2-16-16,0-3 0 0,-3 4 0 0,-3-1 0 15,2 2 0-15,-5 1 0 0,0 0 0 0,0 0 0 16,-3 2 0-16,3 3 9 0,0 0-9 0,-2 0 8 16,-1 3-8-16,3 5 0 0,0-5 0 0,0 5 0 15,0 0 0-15,0 0 0 0,0 0-12 0,0 0 12 16,0 10-13-16,0 4 5 0,0-1 8 0,3 0-13 15,-1 0 13-15,1 1 0 0,-3-1 0 0,3 0-9 16,0 0 0-16,3 0 0 0,0-2 0 0,-3-3 0 16,0 0-18-16,3-3-3 0,0 0-1 0,-6-5 0 15,0 0-5-15,6-2 0 0,3-3-1 0,-3-3 0 16,3-3-1-16,-3-2 0 0,0 0 0 0,3-3 0 16,0-3-41-16,-3-2-8 0,0-3-1 0,0-2-1 15,2-3-24-15,1-3-5 0,-3-3-1 0,3 1 0 0,-3-3 87 0,0 3 18 16,3-1 3-16,-6 3 1 0,0 3 85 0,3 0 17 15,0 3 3-15,-3 2 1 0,3 3-15 0,-3 2-2 16,3 6-1-16,-3 3 0 0,0-1-29 0,0 6-5 16,-3 5-2-16,0 0 0 0,0 0-14 0,0 8-4 0,0 5 0 0,0 0 0 15,-3 8-4-15,0 3-2 0,0 0 0 0,0 5 0 16,-3 3 2-16,3-1 1 0,0-1 0 0,0 1 0 16,0-2 2-16,0 0 0 0,0 1 0 0,0-4 0 15,0-2-13-15,0 0-2 0,0-6-8 0,0 3 12 16,3-5 17-16,-3-3 3 0,3-2 1 0,-3 0 0 15,3-6-1-15,0-5 0 0,0 0 0 0,0 0 0 16,0 0-11-16,6-3-2 0,0-5-1 0,0-2 0 16,0 2-10-16,3-5-8 0,0 2 9 0,-3-2-9 15,0 2 0-15,3 1 0 0,0-1 0 0,-3 3 0 16,3 0 0-16,-3 3 0 0,2 0 0 0,1 2 0 16,0 3-11-16,0 3-5 0,3-1 0 0,-6 4-1 15,0 4-13-15,-3-2-2 16,3 5-1-16,-6-2 0 0,-3 5 17 0,0 0 4 0,3-1 1 0,0 1 0 15,0 3 11-15,0 2 9 0,-6-2-1 0,0 2-8 16,0-3 28-16,-3 3 0 0,0 3-1 0,0-3 0 16,0 1 8-16,1-7 1 0,-4 1 1 0,3-2 0 0,0-4-17 15,3-2-3-15,0 0-1 0,-3-3 0 0,3 1-28 16,6-6-7-16,0 0-1 0,-3-6 0 16,0 1-34-16,3-8-7 0,0 0-2 0,3-6 0 15,3-2-114-15,-3-6-23 0,3 1-5 0</inkml:trace>
  <inkml:trace contextRef="#ctx0" brushRef="#br0" timeOffset="170199.8323">12301 7874 1508 0,'0'0'33'0,"0"0"7"0,0 0 2 0,0 0 0 0,0 0-34 16,0 0-8-16,0 0 0 0,0 0 0 0,0 8 85 0,-3 0 15 15,-3 2 4-15,0 1 0 0,0 5-19 0,3 0-3 0,-3 2-1 0,3 3 0 16,-3 1-16-16,0 4-3 0,0 1-1 0,0 2 0 15,3 0-35-15,1 5-7 0,-4-2-2 0,6 2 0 16,0 1-17-16,-3-1 0 0,3-5 0 0,3 0 0 16,0 0 0-16,2-2 0 0,-2-3 0 0,6 0 0 15,0-3-11-15,3-3 1 0,-3 1 0 0,0-3 0 16,3-6-2-16,0 1 0 0,3-9 0 0,-3 4 0 16,0-6 12-1,-1-3 0-15,1 0 0 0,0-2 0 0,0-3 0 0,0-2 0 16,-3-1 0-16,0-2 0 0,0 2-9 0,0-2-7 0,-3 0 0 0,0-3-1 15,-3 0-26-15,0 3-5 0,-3-3 0 0,0 5-1 16,-3-2 15-16,0 5 3 0,0-2 1 0,-3 4 0 16,0-2 7-16,-3 6 2 0,3-4 0 0,-3 6 0 15,0 3 21-15,0 2 15 0,0 3-3 0,0 3 0 16,3 2 36-16,0 3 6 0,0 2 2 0,1 4 0 16,5-1-27-16,-3 3-5 0,3 2 0 0,3-2-1 15,2-6-23-15,4 4-10 0,0-7 1 0,3-1 0 16,0-4-40-16,0-2-8 0,6-3-2 0,-3-2-572 15,0-3-114-15</inkml:trace>
  <inkml:trace contextRef="#ctx0" brushRef="#br0" timeOffset="199570.672">3225 6451 1746 0,'0'0'38'0,"0"0"8"0,0 0 2 0,0-8 1 0,-3 2-39 0,3-2-10 0,-2 3 0 0,-1 0 0 15,0 2 23-15,-3-2 2 0,3 0 1 0,-3 2 0 0,0-2-18 0,0-1-8 16,-3 4 8-16,0-4-8 0,0 1 12 0,-3 2-4 16,-3-2 0-16,6 3 0 0,-9-4 12 0,4 4 1 15,-4-1 1-15,0-2 0 0,0 5-7 0,-3-3-2 16,0 0 0-16,-3 1 0 0,-2-1-1 0,-4 3 0 16,0-3 0-16,-3 3 0 0,1 0 1 0,8-2 0 15,-3 2 0-15,-3 2 0 0,1-2-4 0,-4 3-1 0,3 0 0 16,0-1 0-16,-2 4-8 0,-7 2 0 0,3 0 0 0,3 2 0 15,1 1 0-15,5-1 0 0,-3 4 0 0,0 1 0 16,4-1 0-16,-1 1 0 0,0 1 8 0,0 3-8 16,3-3 0-16,-2 2 0 15,2 1 0-15,3-1 0 0,0 1 0 0,0 2 0 0,0 0 0 16,4 0 0-16,2 3 0 0,-3 3 0 0,6-1 0 0,0 1 0 16,3 7 0-16,3 0 0 0,-3 1-9 0,6-1 9 15,0 3 0-15,3-2 0 0,3-1 0 0,0-2 0 16,6 2-8-16,0 3 8 0,3 3-12 0,3-11 12 15,-3 0-10-15,6 5 10 0,2-2-8 0,10 0 8 16,-6 0-12-16,9-1 2 0,2-1 1 0,10 7 0 16,0-3 1-16,2-5 0 0,1-2 0 0,0-6 0 15,-4-3 8-15,7-2 0 0,5-3 0 0,-5-2 0 16,0-1 8-16,-1-4 3 0,1-4 1 0,-4 1 0 0,4-6 2 16,0-2 1-16,8-3 0 0,-2-2 0 0,-4-6 14 15,4-3 3-15,-7 1 1 0,-2-6 0 0,0 3 6 16,-4-6 1-16,-2 1 0 0,-6-1 0 0,-3-2-8 0,-7-3-2 15,1-5 0-15,-6 6 0 0,-6-1-3 0,-3-2-1 16,-3-6 0-16,-6 0 0 0,-3 3-12 0,-3-3-2 16,-6 3-1-16,-6-2 0 0,-3-6-11 0,-3 2 0 15,-6-2 0-15,1 3 0 0,-7 0 14 0,0 2-2 16,-3 0-1-16,1 3 0 0,-1 6 10 0,0 1 3 16,-3 7 0-16,4 2 0 0,-1 5-5 0,3 2-1 15,-5 4 0-15,5 5 0 0,0-1-30 0,0 6-7 16,7 0-1-16,-1 6-803 0,0-1-161 15</inkml:trace>
  <inkml:trace contextRef="#ctx0" brushRef="#br0" timeOffset="200398.8861">2440 7564 1295 0,'0'0'36'0,"0"0"9"0,0 0-36 0,0 0-9 0,0 0 0 0,6 0 0 15,-6 0 15-15,6 0 1 0,-3 3 0 0,2 2 0 0,4-2 4 0,-3 2 2 16,0 1 0-16,0 2 0 0,3 2-14 0,-3-2-8 15,3 3 10-15,-3 2-10 0,0 0 9 16,3 3-9-16,-3 3 8 0,3-1-8 0,-9 3 16 0,0 0-3 16,0 3 0-16,0 3 0 0,-9-1-13 0,3 1 0 15,-3-1 0-15,3 0 0 0,-9 1 11 0,0-1-11 16,-3 3 12-16,-2-2-12 0,-4 2 23 0,0 0-3 16,-3 0 0-16,-3 0 0 0,1-5 7 0,-4 3 1 15,0-6 0-15,0 3 0 0,-2-1-18 0,-1-7-10 16,6 0 12-16,-3-3-12 0,1-2 27 0,2-3-2 15,0 0 0-15,3-5 0 0,4-1 4 0,-4 3 1 0,-3-2 0 16,6 2 0-16,3 3-6 0,1-2-2 0,-1-1 0 0,6 3 0 16,0 2-7-16,0 1-2 0,9 0 0 0,-9 4 0 15,6 1-13-15,3 0-8 0,6 0 8 0,0 3-597 16,-6-4-112-16</inkml:trace>
  <inkml:trace contextRef="#ctx0" brushRef="#br0" timeOffset="209198.8483">692 9120 1232 0,'0'0'35'0,"0"-2"7"0,0 2-34 0,0-6-8 0,0 1 0 0,3 0 0 16,-6-1 108-16,3 6 20 0,0-10 4 0,0 2 1 15,0 0-49-15,0-3-9 0,0 3-3 0,0 3 0 16,0-5-12-16,0 2-4 0,0-3 0 0,0 3 0 15,-6 0-10-15,6 3-2 0,0-3-1 0,0 3 0 16,-3-3-16-16,3 2-3 0,0 1-1 0,-5 2 0 16,2-2-15-16,3 3-8 0,-6-1 10 0,6 3-10 15,-6-3 0-15,6 3 0 0,-9 3 0 0,9 2 0 16,0-5 0-16,-6 5 0 0,0 6 0 0,0 0 0 16,3 4-10-16,-6 4-2 0,9 2 0 0,-9 0 0 15,6 3 0-15,3-3 0 0,-6 6 0 0,3-3 0 0,3-3 1 16,0 3 0-16,0-6 0 0,0 1 0 0,0-1 11 15,0-2-10-15,0 0 10 0,0-3-10 0,3-2 10 16,3-3-8-16,-6 0 8 0,0-8-8 0,0 0 8 0,6 2 0 16,3-2 0-16,-9 0 0 0,6-2 0 0,3-4 12 15,-3-2-2-15,0-2-1 0,3 2 2 0,-6-3 0 16,6-2 0-16,-6 0 0 0,2 0-11 0,-2-1 0 16,3 1 9-16,0-3-9 0,-6 3 0 0,6 0 8 15,-6 0-8-15,3-1 0 0,-3 1 0 0,6 2 8 16,-6 1-8-16,0-1 0 0,0 3 0 0,0 0 8 15,3 1-8-15,-3-1 0 0,0 8 0 0,0 0 0 0,0 0 0 0,0 0 0 16,0 0 0-16,0 0-10 0,0 0 1 16,0 8 0-16,-3 2-3 0,3-2-1 0,3 5 0 15,0-2 0-15,-3-1 13 0,0 4 0 16,6-4-10-16,3 3 10 0,-6-5 0 0,3 3 0 0,0 0-9 0,0-3 9 16,3-1 0-16,3 1-10 0,-9 0 10 0,6-2-8 15,-3-1-5-15,-6-5-1 0,12 3 0 0,-4-3 0 16,7 0-34-1,-6-3-8-15,3 3 0 0</inkml:trace>
  <inkml:trace contextRef="#ctx0" brushRef="#br0" timeOffset="209542.8329">948 8477 1404 0,'0'0'31'0,"0"0"6"0,0 0 2 0,0 0 0 0,0 0-31 16,0 8-8-16,0 0 0 0,-3 3 0 0,3 2 48 0,-3 0 9 15,3 0 2-15,0 9 0 0,0-4-11 0,0 3-1 16,0 3-1-16,0 3 0 0,0 2-6 0,0 0-2 0,0 2 0 15,-3 1 0-15,3 3-9 0,-3 2-1 0,3 2-1 0,-5 1 0 16,2-3-15-16,3 0-4 0,-6-2 0 0,3-4 0 16,0-2-8-16,3 0 12 0,0-2-12 0,-6-3 12 15,6 0-12-15,-3-3 10 0,3-5-10 0,0-3 10 16,3 0-23-16,-3-2-5 0,0-3-1 0,0-3 0 31,6 3-105-31,-6-8-20 0,0 0-5 0,0 0-597 0</inkml:trace>
  <inkml:trace contextRef="#ctx0" brushRef="#br0" timeOffset="209855.1675">1100 8538 1101 0,'0'0'31'0,"0"0"7"16,0 0-30-16,0 0-8 0,0 0 0 0,0 0 0 15,0 0 91-15,0 11 17 0,0-1 3 0,0 4 1 0,-3 1-32 0,3 4-5 16,-3-1-2-16,0 4 0 0,3-1-14 0,-3 5-3 16,3-5-1-16,-6 6 0 0,3-1-6 0,-3 1-1 15,3-1 0-15,0 1 0 0,3-1-12 0,0 3-4 16,-5-2 0-16,2 4 0 0,3-1-11 0,-9 1-2 16,6-2-1-16,0-2 0 0,0 5-18 0,0-6 0 15,3 1 0-15,-6-4 0 0,3-1 0 0,3-1-9 16,0-5 9-16,0-1-8 0,0-1-14 0,0-1-2 15,0-3-1-15,0-2 0 16,3-2-31-16,-3-6-5 0,0 0-2 0,6 5-541 0,-6-5-109 0</inkml:trace>
  <inkml:trace contextRef="#ctx0" brushRef="#br0" timeOffset="210214.7008">1225 9036 1436 0,'0'0'32'0,"0"0"6"0,-3 5 2 0,0-3 0 0,-3 1-32 0,3 2-8 0,3-2 0 0,0-3 0 16,-9 8 52-16,3 0 8 0,3 3 3 0,1-4 0 16,2 4-36-16,-6 2-7 0,6 3-2 0,-3 0 0 15,6-3-9-15,-3 3-1 0,0 0-8 0,6-3 12 16,-4 3-4-16,4-3-8 0,0-2 11 0,0 2-11 15,3-2 10-15,-6-1-10 0,9-2 8 0,0-2-8 0,-3-1 18 0,0-5-2 16,0 2 0-16,3-2 0 0,-3-2 13 0,3 2 3 16,-6-5 0-16,-1-3 0 15,4 0 15-15,-3-6 3 0,3 4 1 0,-9-3 0 0,3-1 16 16,0-1 3-16,-3-4 1 0,0 6 0 0,-6 0-13 0,6-1-2 16,-9 1-1-16,0-3 0 0,1 3-11 0,-4 0-3 15,3 2 0-15,0 1 0 0,-3 2-20 0,3 0-4 16,-3 0-1-16,3 0 0 0,0 3-26 0,0 2-6 15,3-2 0-15,-3 2-1 16,9 3-120-16,0 0-24 0,0 0-5 0,0 0-886 0</inkml:trace>
  <inkml:trace contextRef="#ctx0" brushRef="#br0" timeOffset="210964.9645">1707 9086 1584 0,'-6'-8'35'0,"6"8"7"0,0 0 2 0,0 0 0 0,-5-3-36 0,-1 3-8 0,6 0 0 0,-3-2 0 16,-3-1 72-16,-3 3 12 0,6-3 2 0,0 1 1 16,-6-4-32-16,3-2-7 0,0 3 0 0,-3 0-1 15,3 2-23-15,0-2-4 0,0 2 0 0,3 1-1 16,-6-1 11-16,3 0 2 0,0 1 1 0,0 2 0 15,3 2-25-15,-6 4-8 0,6 2 0 0,-2-3 0 16,2 0 0-16,-3 0 0 0,3 3 8 0,-3 3-8 16,0 2 0-16,6 3 0 0,-6-3 0 0,6 3-9 15,0-3 9-15,0 3 0 0,0 0-9 0,6-3 9 16,-6 1 0-16,3-1 0 0,0-3-9 0,3 4 9 0,3-4 0 0,-6 1-10 16,2-3 10-16,1-3-8 0,3 3-7 0,-3-3-1 15,6-2 0-15,-3 0 0 16,0-3-11-16,3 2-2 0,3-2-1 0,0 0 0 15,0-5-33-15,0 0-6 0,-1 2-2 0,-2-2-494 16,6-3-99-16</inkml:trace>
  <inkml:trace contextRef="#ctx0" brushRef="#br0" timeOffset="211402.2154">1889 9078 1699 0,'0'0'37'0,"0"0"8"0,0-8 2 0,-6 3 1 0,3-1-39 0,0-2-9 0,0 8 0 0,3 0 0 16,0 0 49-16,-6-5 8 0,0 0 2 0,6 5 0 16,0 0-30-16,-3-3-5 0,-3 3-2 0,-3 0 0 15,6 3-10-15,3-3-3 0,-9 5 0 0,1 3 0 16,2 0-9-16,0 3 0 0,-3 2 0 0,0 3 8 16,3 0-8-16,0-3 0 0,0 5 0 0,3-4 8 15,0 4-8-15,0-2 0 0,3 0 0 0,3-3 0 16,0 0 0-16,0-5 0 0,0 3 0 0,6-1 0 15,-6-4 0-15,9-1 0 0,-6 0 0 0,-6-5 0 16,0 0 14-16,15 0 1 0,-1-2 0 0,-8-1 0 16,9-2 7-16,-6 2 2 0,-6-5 0 0,6 0 0 0,0 0-8 15,-6-2 0-15,3 2-1 0,0-3 0 0,0 1-5 0,-6-4-1 16,3 4 0-16,3-1 0 0,-6 1-9 0,0-1 10 16,0 3-10-16,0-3 10 0,0 6-10 0,0 0 10 15,0 0-10-15,0 5 10 0,0 0-10 0,0 0 0 16,0 0 0-16,0 0 8 0,0 0-8 0,0 7 0 15,-6-1 0-15,6 2 0 0,0 2 0 0,0 1 0 16,0-1 0-16,0 1 0 0,0-3-9 0,0 3 9 16,6-1 0-16,-6 1 0 0,3-3-16 0,0 0 4 15,0-3 1-15,0 0 0 16,0 0-38-16,-3-5-8 0,0 0-2 0,0 0 0 16,9 0-125-16,-3-2-24 0,5-3-6 0</inkml:trace>
  <inkml:trace contextRef="#ctx0" brushRef="#br0" timeOffset="211938.4158">2115 8636 1496 0,'0'0'42'0,"0"0"10"0,0 0-41 0,0 0-11 15,0 0 0-15,0 0 0 0,0 5 80 0,0-5 13 16,-3 8 3-16,3 3 1 0,-6-1-59 0,3 1-12 15,6 2-2-15,-6 0-1 0,0 1 15 0,0 2 3 16,3-1 1-16,-3 4 0 0,0-3-22 0,3 2-5 16,-6 1-1-16,3 2 0 0,0 0 6 0,1 3 0 0,-4 0 1 0,6-3 0 15,-6 3-9-15,6 0-3 0,-3-1 0 0,3 4 0 16,0-3-9-16,3 0 0 0,-3-1 0 0,6-2 8 16,-6-2-8-16,3 0-9 0,2-1 9 15,7-5-13-15,-9-2-2 0,3-1 0 16,6-2 0-16,-3 0 0 0,0-2 6 0,3-4 1 0,-3-2 0 0,-9 0 0 15,12-2 8-15,0-4 0 0,0 1 0 0,-6-3 0 16,0 0 0-16,2 0-10 0,1-2 10 0,-3-1-10 31,3 0-15-31,3-4-3 0,-12-1-1 0,6 2 0 0,3-1 9 0,-3-4 1 0,-3 3 1 0,0 0 0 16,0 3 18-16,-3 0 0 0,0 0 0 0,0-1 0 16,-3 1 0-16,3 3 12 0,-3 2-1 0,0 0-1 15,3 0 12-15,-6 3 2 0,3-1 1 0,-3 4 0 16,0-1 0-16,0 3 0 0,0 3 0 0,6-3 0 15,-6 5-13-15,3 3-2 0,-6 0-1 0,1 2 0 16,2 4-9-16,3 1 0 0,0-1 0 0,3 2 0 16,0-1 0-16,0 1 0 0,0 3-9 0,0-3 9 0,0 0 0 15,0 2 0-15,6-5 0 0,0 3 0 0,2 0-13 16,-5-3 4-16,3-2 1 0,3-1 0 16,-3 1-21-16,3-3-4 0,0-3-1 0,0 1 0 15,0-4-5-15,-3 1-1 0,3-3 0 0,3 2-521 16,-3-2-105-16</inkml:trace>
  <inkml:trace contextRef="#ctx0" brushRef="#br0" timeOffset="212344.7151">2547 8827 1663 0,'0'0'36'0,"-6"0"8"0,0-3 2 0,0 3 1 0,0-3-38 0,0 3-9 0,-3 0 0 0,0 0 0 16,0 3 88-16,0-3 16 0,0 3 4 0,3 2 0 15,-8 0-59-15,8 0-11 0,-6 3-2 0,3 0-1 16,0-2-23-16,0 1-12 0,3 4 12 0,0-3-12 16,6 0 0-16,-6 3 0 0,3-4 0 0,3 4 0 15,3-3 0-15,-3 3-11 0,6-1 11 0,0 1-13 16,-3-3 0-16,9-3 0 0,-6 3 0 0,3 0 0 15,0-3 13-15,3 3-12 0,2-3 12 0,-5 1-12 16,6 2 12-16,-3 0-9 0,-3 2 9 0,0-5-8 16,3 3 8-16,-3-2 0 0,-3 4 0 0,0-2 0 0,0 0 0 15,3 0 0-15,-6 3 8 0,0-3-8 0,-3-1 16 16,0 1-2-16,-3 0 0 0,0 0 0 0,3 0 22 0,-6-2 5 16,0 1 1-16,3 4 0 0,-3-3-5 0,-3 0-1 15,3 3 0-15,-3-4 0 0,3 1-20 0,-3-2-5 16,0 2-1-16,6-3 0 15,-9 3-30-15,3-3-7 0,3 0-1 0,3-5 0 16,-8 0-104-16,5-2-20 0,3 2-5 0</inkml:trace>
  <inkml:trace contextRef="#ctx0" brushRef="#br0" timeOffset="212641.6153">1853 8834 1538 0,'0'0'44'0,"0"0"8"0,0 0-41 0,0 0-11 0,0 0 0 0,0 0 0 16,6 0 53-16,-3-2 9 0,3-1 2 0,3 3 0 15,3-2 18-15,0-1 4 0,6-2 1 0,3-1 0 16,-1-2-30-16,1 0-5 0,9 3-2 0,-6-5 0 16,6 2-9-16,-1 0-1 0,1 0-1 0,0 2 0 15,-3-2-53-15,-1 3-10 0,-2 0-3 0,0 2-652 16,0 1-130-16</inkml:trace>
  <inkml:trace contextRef="#ctx0" brushRef="#br0" timeOffset="213986.4383">612 9774 975 0,'-6'18'21'0,"6"-2"5"0,0-5 1 0,-3-1 1 0,3-2-28 0,0 3 0 15,0 2 0-15,0 3 0 0,0-3 49 0,0 3 5 16,3 5 1-16,-3-2 0 0,6 2 1 0,-3 0 1 0,0 3 0 0,3-3 0 16,-6 3-5-16,3-3 0 0,3 3-1 0,-3-3 0 15,3-3-5-15,-6-2-1 0,0 0 0 0,3 0 0 16,0-5 3-16,-3 2 0 0,0-5 0 0,6 0 0 16,-6-3 6-16,0-5 2 0,0 0 0 0,0 0 0 15,0 0-16-15,0 0-2 0,0 0-1 0,0 0 0 16,0 0-4-16,0-8-1 0,0-2 0 0,0-4 0 15,0 1-17-15,0-5-4 0,3-1-1 0,-3-2 0 16,6 0-10-16,-6-3 0 0,0 3 0 0,3 0 8 16,0 2-8-16,-3-2 0 0,6 0 0 0,-6 0 0 15,8 2 0-15,-5 3 0 0,3-2 0 0,0 4-11 0,0 1 11 16,-3 5 0-16,3-2-9 0,0 4 9 0,0 4-14 16,3-1 2-16,0 0 0 0,-6 3 0 0,-3 0-1 15,9 11 0-15,0-3 0 0,-3 5 0 16,0 3-1-16,3 0 0 0,0 2 0 0,-6 4 0 0,6-4 14 0,-6 1-11 15,2-3 11-15,-5 2-10 0,0 1 10 0,3-4 0 16,0-1 0-16,3-4 0 0,-6 1 0 0,0-3 0 16,0 0 0-16,0 2 0 0,0-4 0 0,0 2 8 15,0-8-8-15,0 0 8 0,0 0 4 0,0 0 0 16,0 0 1-16,0 0 0 0,0 0 11 0,0-8 1 16,0 0 1-16,-6 0 0 0,6 2-11 0,6-1-3 15,-6-7 0-15,0 4 0 0,3-4-12 0,-3-1 11 16,6-1-11-16,-3 0 10 0,0 3-10 0,3-3 0 0,3 3 0 0,0-3 0 15,-9 2 0-15,6-1 0 0,0 4-9 0,3-2 9 16,-3 5 0-16,0 0-8 0,3 0 8 0,-6 3 0 16,-3 5-15-16,6-3 4 0,0 3 1 0,-6 0 0 15,0 0-7-15,9 3-2 0,-4-1 0 0,1 6 0 16,3 3 3-16,-3-1 0 0,3 1 0 16,-9 0 0-16,12 2 6 0,-9 0 2 0,3-2 0 0,3 2 0 15,-3 3 8-15,3 0-10 0,-3-3 10 0,6 0-10 16,-3 0 10-16,-3 0-10 0,9-2 10 0,-7 2-10 15,-2-5 0-15,3 0 0 0,0-3 0 0,0 1 0 16,0-6 10-16,0 0 0 0,3 0 0 0,-3-3-8 16,-6-2 8-16,9 0 0 0,-3-1 0 0,0-2 8 15,0 0-8-15,2 0 0 0,-2 0 8 0,3-2-8 16,0-3 0-16,-3 2 0 0,-3-5 0 0,0 3-8 16,0 2 8-16,3-2 0 0,-9 3 0 0,3-4-8 0,-6 4 8 15,3-1 0-15,0 1 8 0,-6 2-8 0,3-3 11 16,0 0-3-16,-3 1 0 0,-3 2 0 0,0-3 0 0,3 6-8 15,-3 0 12-15,3 2-4 0,-3 1-8 0,4-1 0 16,-4 6 0-16,0-1 8 0,6 1-8 0,-6 5 0 16,0-3 0-16,0 3 0 0,6 5 0 0,-6 0 0 15,3 3 0-15,0 0 0 0,0 3 0 0,3-1 0 16,3-2-9-16,-6 0 9 0,6 0 0 0,0 0 0 16,0 0 0-16,6-1 0 0,-6-4 0 0,3 2 0 15,3 3 8-15,-3-5-8 0,6-1 0 0,0-2 0 16,0 0 0-16,3-3 0 0,3 3-8 0,0-5 8 15,-10 0-12-15,-5-3 12 32,15 0-38-32,0 0-1 0,0-3 0 0,-6 0-583 0,3-2-117 0</inkml:trace>
  <inkml:trace contextRef="#ctx0" brushRef="#br0" timeOffset="214572.6935">1398 9880 1238 0,'0'15'27'0,"0"7"5"0,0-4 2 0,0 3 2 0,0-2-36 0,0 2 0 0,-3 0 0 0,3-2 0 15,-3-3 60-15,3-3 4 0,0 0 2 0,0 0 0 16,0-2-11-16,3-1-3 0,0 1 0 0,-3-6 0 16,0-5-10-16,3 8-2 0,-3-3-1 0,0-5 0 15,0 0 16-15,0 0 3 0,0 0 1 0,0 0 0 16,0 0-4-16,0-5-1 0,3-5 0 0,0-1 0 15,-3-5-29-15,6 0-5 0,-3 3-2 0,-3-5 0 16,6 2-9-16,-3-3-1 0,6 1-8 0,-9-1 12 16,9 1-12-16,-7-1 0 0,4 3 8 0,0 3-8 15,0-3 0-15,0 5 0 0,-3 1 0 0,3 2 0 16,0 0 0-16,3 3-12 0,-9 5 12 0,0 0-10 16,3 2-1-16,6 4 0 0,0-1 0 0,-6 6 0 15,3-1 2-15,0 3 0 0,0-2 0 0,3 0 0 16,-9 4 9-16,6-1 0 0,0-1 0 0,-6 0 0 15,9 3 9-15,-9-3-9 0,3 0 12 0,0-2-12 16,-1 0 9-16,1-1-9 0,0-2 0 0,3 0 9 0,-6 0-9 0,3-3 8 16,-3-5-8-16,6 6 8 0,-6-6-8 0,0 0 0 15,0 0 0-15,0 0 8 0,3 2-8 0,6-2 0 16,-6-2 0-16,3-4 0 0,-3 1 0 0,0-6-11 16,3-2 3-16,3 0 0 0,-6 0-4 0,3-3 0 15,0-3 0-15,0 3 0 0,3-2 3 0,-6-1 0 16,3 1 0-16,6 2 0 0,-3 0 9 0,-4 3 0 15,4-3 0-15,0 3 0 0,-3 2-11 0,6 3-6 16,-3 0-2-16,-3 0 0 16,0 3-12-16,-6 5-2 0,9 0-1 0,-6 0 0 0,3 0 11 0,-6 0 3 0,6 11 0 0,0-1 0 15,0-2 20-15,-3 3 8 16,-3-1 0-16,3 4 0 0,0-1 7 0,-3 3 1 0,0 0 0 0,0-1 0 16,-3 1-3-16,3-2 0 0,3-1 0 15,-3 3 0-15,0-3-13 0,0 0 9 0,6-2-9 0,-6-1 8 16,0 4-20-16,0-7-4 0,3 4 0 0,3-6-584 15,-6 1-117-15</inkml:trace>
  <inkml:trace contextRef="#ctx0" brushRef="#br0" timeOffset="214916.4689">1934 9803 1198 0,'0'37'26'0,"0"-27"6"0,0-10 0 0,0 0 3 15,0 0-35-15,0 0 0 0,-6 11 0 0,-3 2 0 16,3-5 86-16,3 3 10 0,3-11 3 0,-9 10 0 0,3 6-41 0,0-3-8 16,0 3-2-16,3 0 0 0,0 0-15 0,3-3-3 15,-3 6-1-15,6-3 0 0,-3 0-10 0,3-1-3 16,0 1 0-16,3-5 0 0,-3-3-4 0,3 0-2 16,0 2 0-16,3-2 0 0,-3-2 5 15,6-4 1-15,-3 1 0 0,-3-3 0 0,2-3 14 0,1-2 3 16,-3 0 1-16,0-3 0 0,3-3 1 0,-3 3 0 15,0-2 0-15,-3-1 0 0,0 0-13 0,0 4-2 16,3-4-1-16,-6 0 0 0,-6-2-5 0,3 5-1 16,0 3 0-16,0-3 0 0,0 3-4 0,0-3-1 0,-3-3 0 0,0 6 0 15,3-6-8-15,-3 1 0 0,6 4 0 0,-6-4 0 32,3-1-56-32,3 6-4 0,-6-3-1 0,6 3-603 0,0-3-121 0</inkml:trace>
  <inkml:trace contextRef="#ctx0" brushRef="#br0" timeOffset="215229.0024">2094 10046 1404 0,'0'11'31'0,"0"-3"6"0,0-3 2 0,0-5 0 15,-3 8-31-15,3-3-8 0,0-5 0 0,0 0 0 16,0 0 108-16,0 0 20 0,0 0 4 0,0 0 0 16,0 0-35-16,0 0-7 0,0-5-2 0,0-3 0 0,0 0-28 0,0-2-5 15,-6-4-2-15,6 4 0 0,6-4-7 0,-3 1-2 16,0-5 0-16,0 2 0 0,0-5-5 0,0 5-2 16,3 0 0-16,-3 0 0 0,-3 0-16 0,6 3-3 15,-3 2-1-15,0 1 0 0,0 2-17 0,3 0 8 16,0 0-8-16,0 3 0 15,3-1-25-15,0 1-12 0,-3 0-3 0,-6 5 0 16,0 0-46-16,15-3-10 0,-3 1-1 0,2-4-618 16,-5 4-123-16</inkml:trace>
  <inkml:trace contextRef="#ctx0" brushRef="#br0" timeOffset="215604.2499">2309 9742 1064 0,'0'8'30'0,"0"-8"6"0,0 18-28 0,0-2-8 0,0-5 0 0,0-1 0 16,0-10 101-16,-3 8 19 0,0 3 4 0,3-3 1 16,0-8-37-16,0 13-7 0,0-2-1 0,-3-1-1 15,3 4-27-15,3-1-4 0,-3-5-2 0,3 2 0 16,0 1-9-16,-3-3-1 0,0-8-1 0,6 10 0 16,0-2-15-16,0 0-2 0,0-2-1 0,-1-1 0 15,1-5-3-15,0 0-1 0,3-3 0 0,-3-2 0 16,3 0 1-16,0-3 0 0,-3 2 0 0,3-2 0 15,3 1-14-15,-3-4 0 0,0 3 8 0,3-3-8 16,-3 1-31-16,8-1-9 0,-11-5-1 0,6 1-1 16,0 1-22-16,-3 1-4 0,3 2 0 0,-6 1-1 0,3-1 41 0,0 3 8 15,-3 0 1-15,3 3 1 0,-6 2 18 16,-3 3 0-16,0 0-8 0,0 0 8 0,9 6 12 0,-9 2 7 16,0 2 1-16,0 6 0 0,3 3 41 15,-3 5 9-15,-3-1 2 0,-3 4 0 0,0 2-8 0,0 5-2 16,3 3 0-16,-9 3 0 0,6 0-26 0,0-1-4 15,0 4-2-15,0-1 0 0,-3-2-30 0,3 2 0 16,6 3 0-16,-6-5 0 16,3-3-124-16,3-3-17 0,0 1-4 0</inkml:trace>
  <inkml:trace contextRef="#ctx0" brushRef="#br0" timeOffset="216338.6893">966 10951 1998 0,'0'0'44'0,"0"-5"8"0,0-3 3 0,0-3 1 0,3 1-44 0,0-1-12 0,3-2 0 0,-6-3 0 16,3-2 41-16,3-1 7 0,-6 0 0 0,0-2 1 15,3 5-17-15,-3-2-4 0,0 2-1 0,-3-2 0 16,3 2 3-16,-6 0 1 0,3-3 0 0,-3 6 0 16,0 2-5-16,-3 3-1 0,3 1 0 0,-3-1 0 15,3 0-7-15,-2 2-2 0,-4 1 0 0,3 0 0 16,-3 0-4-16,3-1-2 0,0 1 0 0,-3 5 0 15,6-3-10-15,-3 6 0 0,3 0 0 0,0 2 0 16,6-2-24-16,-3 4 0 0,-3 4 0 0,3 0 0 16,3-1 6-16,-6 9 1 0,6-1 0 0,-3 3 0 0,0 6 9 15,3-3 8-15,-5 5-12 0,2 0 12 0,3 0-8 0,0 0 8 16,-6 3 0-16,6 0 0 0,0-1 0 0,0-2 0 16,-3 1 0-16,6-4 0 0,3-2-10 15,2 0 10-15,-8-3-8 0,0-3 8 16,6 3-40-16,0-2-4 0,-6-3 0 0,3-3 0 15,3 0-34-15,-6 1-7 0,3-9-2 0,3 3-809 16</inkml:trace>
  <inkml:trace contextRef="#ctx0" brushRef="#br0" timeOffset="216813.1737">675 11089 1683 0,'0'0'48'0,"0"0"10"0,0 0-46 0,0 0-12 0,0 0 0 0,0 0 0 0,0 0 32 0,0 0 5 16,3-3 1-16,5 0 0 0,-2 3-27 0,6-2-11 15,0-1 8-15,6 0-8 0,-3 1 0 0,0-1 0 16,6-2 0-16,-9 2 0 0,8-2 0 0,-2 2 0 16,3-2 0-16,0 2 0 0,-6 1 0 0,9-4 0 15,-9 4 0-15,-1 2 0 0,1 0 0 0,-3-3 0 16,3 3 0-16,-9 0 0 0,3 3 10 0,-3-1-10 15,3 4 12-15,-3-1-12 0,0 0 21 0,-6-5-2 16,0 6-1-16,3 2 0 0,-3-1 10 0,0 4 1 16,0 0 1-16,0 2 0 0,0 0-12 0,0 3-2 15,0-3-1-15,0 0 0 0,0 3-15 0,6 0 9 16,-3 0-9-16,3-3 8 0,0-2-8 0,3-1 0 16,-4 1 0-16,7-6 8 0,-3 3 1 0,-3-5 0 0,9-3 0 0,-6 0 0 15,3 0 22-15,-3-3 4 0,0-2 1 0,3-3 0 16,-3 0 16-16,-3-2 4 0,0-1 1 0,-3-2 0 15,3-3-5-15,-6 3 0 0,0-1-1 0,-6 1 0 16,6 3-13-16,-3-1-2 0,-3 0-1 0,0 1 0 16,-3-1-15-16,0 3-4 0,3 0 0 0,0-2 0 15,-3 4-8-15,-3 1-8 0,6 3 12 0,3-4-12 16,-6 1 0-16,3 0-19 0,3 2 3 0,0-2 0 16,3 5-101-16,0 0-20 0,0 0-4 0,0 0-587 15,0 0-116-15</inkml:trace>
  <inkml:trace contextRef="#ctx0" brushRef="#br0" timeOffset="217078.8259">1326 11269 1907 0,'-3'34'54'0,"3"-29"12"0,-3-13-53 0,0 0-13 16,3 3 0-16,0 5 0 0,0 0 90 0,-5-5 15 15,-4 0 3-15,6-3 1 0,0 0-27 0,-3-3-6 16,6 1 0-16,-9-4-1 0,9-2-26 0,0 1-5 15,-6-1 0-15,3 0-1 0,0-3-23 0,6 3-4 16,-3 6 0-16,3-6-1 0,-3 3-15 0,6-3 9 16,-3 0-9-16,3 3 8 0,0 5-8 0,0-5 0 15,3 2 0-15,-6-2 0 0,-1 5 0 0,4-3 0 0,3 3 0 0,-6 3 0 16,3 2 0-16,0-2-9 0,3 2 9 0,-9 3-10 16,9-2-5-16,3-1-1 0,3 3 0 0,-6 0 0 31,3 3-19-31,3-3-4 0,0 0-1 0,-4 0 0 15,7 0-96-15,-3 0-19 0,3 0-4 0,-3-3-793 0</inkml:trace>
  <inkml:trace contextRef="#ctx0" brushRef="#br0" timeOffset="217939.6002">2231 10935 1861 0,'0'0'40'0,"0"0"9"0,-9 3 2 0,9-3 2 0,0 0-42 0,-6-5-11 15,-3-3 0-15,1 2 0 0,5-2 61 0,0 0 11 16,-6 1 1-16,3-1 1 0,0 5-42 0,-3-2-8 15,-3-1-1-15,3 4-1 0,9 2-1 0,-9-6 0 16,0 6 0-16,0 0 0 0,0 3 6 0,0 0 1 16,3 2 0-16,0 0 0 0,-2 3-10 0,2 3-2 15,-3-1 0-15,0 4 0 0,3 2-16 0,3-1 0 16,0 1 0-16,3 3-9 0,3-3 9 0,-3 0-8 0,3-3 8 16,0 0-8-16,3 0 8 0,0 0 0 0,3-2 0 0,-6-6 0 15,2 1 0-15,7-1-8 16,-6-5 8-16,3 0 0 0,-3 0 0 0,3-5 0 0,0-1 0 0,6-2 0 15,3 0 16-15,-9-5-2 0,0 0 0 16,3-3 0-16,-3 0-14 0,-4 3 8 16,1 0-8-16,3 0 0 15,-9 2 8-15,3 3-8 0,-3 0 0 0,0 5 9 0,0 1 3 0,0 2 0 0,0 0 0 0,0 0 0 16,0 0 1-16,0 5 1 0,0 3 0 0,3 3 0 16,-3-3-14-16,3 5 0 0,-3-5-12 0,6 2 12 15,0 4-56-15,0-7-5 0,-3 4-1 16,3-3-1012-16</inkml:trace>
  <inkml:trace contextRef="#ctx0" brushRef="#br0" timeOffset="218642.7948">430 11909 1414 0,'-8'-5'40'0,"8"5"9"0,-6-6-39 0,6 6-10 16,0 0 0-16,0 0 0 0,-6-2 34 0,6 2 5 0,0 0 1 0,0 0 0 15,0 0 13-15,6 5 3 0,0 0 1 16,2 6 0-16,-5-1 2 0,3 6 0 0,0 0 0 0,3 5 0 16,0 1-16-16,0 4-3 0,0 0-1 0,-6 6 0 15,3 5-15-15,0-2-4 0,0 4 0 0,3-4 0 16,-9-1-2-16,3-7-1 0,0-4 0 0,3 4 0 15,-6-1-9-15,0-2-8 0,3 0 9 0,3-3-9 16,-6 0 0-16,3 3 0 0,3-3 0 0,-6-5-10 31,6-3-19-31,0-2-4 0,-6-3-1 0,0-8 0 16,0 0-58-16,0 0-12 0,0 0-3 0,0 0-444 0,2-8-89 0</inkml:trace>
  <inkml:trace contextRef="#ctx0" brushRef="#br0" timeOffset="218908.7043">279 12062 1584 0,'0'0'35'0,"0"0"7"0,0-8 2 0,3-2 0 0,3 5-36 0,-3-1-8 16,6-2 0-16,-7 0 0 0,7 0 49 0,3-2 8 15,3-1 2-15,-3 3 0 0,9-5 44 0,-1468 0 9 16,2939 0 1-16,-1469-1 1 15,1 1-114-15,3-3-36 0,-3 3-1 0,3-5 0 16,-1 2 37-16,-2-3 0 0,3 1 0 0,0 2 0 0,-3-3 0 0,-1 3-9 16,-2 3 9-16,-6 3-13 0,0-1 2 0,6 3 1 15,-9 3 0-15,-3-1 0 16,0 4-36-16,3 2-7 0,-9 5-2 0,-3-5-511 16,0 0-102-16</inkml:trace>
  <inkml:trace contextRef="#ctx0" brushRef="#br0" timeOffset="219784.7626">505 12420 1774 0,'-3'7'39'0,"-3"-4"8"0,3-6 1 0,0 1 3 0,3-1-41 0,0 3-10 0,0 0 0 0,0 0 0 16,0 0 13-16,3-8 1 0,6 0 0 0,-6 3 0 15,3-3 19-15,0 0 4 0,3 0 1 0,0 0 0 16,0 0 10-16,0-2 3 0,-1-1 0 0,4 3 0 16,-3-2-31-16,0-1-5 0,3 0-2 0,0 4 0 15,-3-1-13-15,3 0 0 0,0 2 0 0,3 1 0 16,-3 0 0-16,-4 0 9 0,4-1-9 0,0 4 8 16,6 2-8-16,-9-3-11 15,3 6 3-15,0-3 0 0,0 5-8 0,3 0-2 16,-6 0 0-16,3 1 0 15,-1 2-7-15,-2-3-2 0,0 3 0 0,-3 2 0 0,0 1 53 0,3 0 10 16,-6-1 3-16,3 1 0 16,-6 2-91-16,6-2-17 0,-6 2-4 0,0 0-1 0,0-2 64 0,0-1 10 0,0 1 8 15,0 2-8-15,0-5 70 0,-3 3 8 0,3-3 2 0,0-8 0 32,0 0-88-32,3 5-18 0,-3-5-3 0,0 0-1 0,0 0 55 0,0 0 11 0,0 0 3 0,0 0 0 15,0 0-3-15,0-5-1 0,-3-1 0 0,3-2 0 16,0 0-20-16,3 0-4 0,-3-2-1 0,6 2 0 15,-6-5-10-15,0 2 0 0,3-2 0 0,3 0 0 16,-6 2 0-16,3-5 0 0,3 3 0 0,0-3 0 16,0 3-11-16,-3 0-1 0,3 2 0 0,0 0 0 15,3-2-8-15,-4 5-3 0,1-2 0 0,3 4 0 16,-3-4-1-16,3 5-1 0,-6-1 0 0,6 4 0 16,0-4 5-16,-6 1 0 0,3 5 1 0,6 0 0 15,-9 0 0-15,3 0 0 0,6 0 0 0,-9 3 0 16,3-1 0-16,-6-2 0 0,9 3 0 0,-3 0 0 15,0 2 11-15,-6-5 8 0,0 0-12 0,3 3 12 16,-3-3 0-16,5 5 0 0,-5-5 0 0,0 0 0 16,0 0 56-16,0 0 11 0,0 8 2 0,0-8 1 15,-5 8-101-15,2-3-20 0,3-5-4 0,0 0-1 0,-6 8 56 0,0 0 0 16,0 0 0-16,3-3 0 0,-3 3 0 0,3 0 8 16,-3 3-8-16,0-1 0 0,6-2 0 0,0 3 0 15,-6-6 0-15,3 6 0 0,3-1 0 0,0 3 0 16,0 1-11-16,0-1 11 0,3-3 0 0,3 1-10 15,-6 5 10-15,6-3 0 0,0 0-8 0,-3-5 8 16,3 0 0-16,0 0 0 0,0 0 0 0,3-3 0 16,-1 1 0-16,-2-4 0 0,3-2 20 0,-3 0 0 15,3 0 1-15,-3 0 0 0,0-5 2 0,3-3 0 0,-6 3 0 0,6-3 0 16,-6-3-8-16,3 3-2 0,-6-2 0 0,3-1 0 16,0-2-5-16,0 2 0 15,0 1-8-15,0-1 12 0,-3 1-12 0,6 2 0 0,-6 0 8 0,0 0-8 16,0 2 0-16,3 1 0 0,-3 0 0 0,0 5 0 15,0 0 0-15,0 0 0 0,-3-3 0 0,3 3-10 16,0 0 10-16,0 0 0 0,0 0 0 0,0 0-8 16,3 8 8-16,3 0 0 0,-6 3 8 0,6-1-8 15,-6 1 0-15,6 2 0 0,-3-5 0 0,3 3 0 16,-6-1-16-16,2 1-8 0,7-1-2 16,3-2 0-16,-3 0-46 0,0-2-8 0,0-4-3 15,-3 3-785-15</inkml:trace>
  <inkml:trace contextRef="#ctx0" brushRef="#br0" timeOffset="220097.4827">1404 12237 1602 0,'0'-11'35'0,"-3"3"7"0,3 3 2 0,-3-3 1 0,3 3-36 0,-6 0-9 16,6-1 0-16,0 6 0 0,-9-5 52 0,3 0 8 15,0 2 1-15,0-2 1 0,3 5-9 0,3 0-1 16,-9 0-1-16,3-3 0 0,0 3-23 0,6 0-4 16,-9 8 0-16,3 0-1 0,-3-3-14 0,7 1-9 15,-1 2 12-15,3 2-12 0,0-2 0 0,-6 3 0 0,6-1 0 16,6 4 0-16,-3-1 0 0,-3 0 0 0,2 3 0 0,1 0 0 16,9-3 0-16,-9 0-9 0,3 3 9 0,3-3 0 15,3 1 0-15,-3-1-8 0,3-3 8 0,-3 1 0 16,-3-3-22-16,9-3 1 0,-6 0 0 0,3 1 0 31,-1-1-37-31,1-2-7 0,-3-6-2 0,3 3 0 16,-3-3-51-16,0-2-10 0,3-3-3 0</inkml:trace>
  <inkml:trace contextRef="#ctx0" brushRef="#br0" timeOffset="220378.5781">1568 11909 1119 0,'0'-40'24'16,"0"27"6"-16,-3 8 1 0,3-1 1 0,-6 4-32 0,6 2 0 0,0 2 0 0,0 1 0 15,0 0 58-15,0 5 6 0,6 2 0 0,-6 1 1 16,0-1-5-16,0 4-2 0,3-4 0 0,0 6 0 0,-1 0 1 0,-2 0 0 16,6 0 0-16,0 2 0 0,-3 3-11 0,3 1-1 15,-6-1-1-15,0 0 0 0,6 3-24 0,0 2-5 16,-6 3-1-16,0-2 0 0,0-1-16 0,0 1 0 15,3-1 0-15,3-2 0 0,-6-3 0 0,0-2 0 16,6-4 0-16,-3-1-9 16,-3-1-31-16,3-5-7 0,0 2-1 0,3-4 0 15,-6-1-132-15,0-5-26 0,0 0-6 0,0 0 0 0</inkml:trace>
  <inkml:trace contextRef="#ctx0" brushRef="#br0" timeOffset="220659.903">1565 12221 1332 0,'0'0'29'0,"0"0"7"0,0 0 0 0,0 0 1 0,0-13-29 0,0 2-8 0,0 11 0 0,0-10 0 16,0-1 57-16,0 11 11 0,6-8 1 0,-4 0 1 15,4 0-14-15,0 0-2 0,3 0-1 0,-3 1 0 16,-6 7-15-16,6-8-3 0,3 0-1 0,-3 2 0 16,3 6-14-16,-3-2-4 0,3-1 0 0,3 0 0 15,-3 1-8-15,0 2-8 0,3-3 12 0,-12 3-12 16,0 0 10-16,11 5-10 0,1-2 8 0,-3 2-8 15,-9-5 16-15,6 11-3 0,6-3 0 0,-9 2 0 16,3-2 10-16,0 3 1 0,0 0 1 0,-3-4 0 16,3 4-5-16,-3 2-2 0,0-2 0 0,0-1 0 15,0 1-18-15,0 2 10 0,-3-2-10 0,6-3 8 16,-6-3-8-16,3 0-16 0,0 6 4 0,-3-6 1 16,0 1-45-16,0-6-8 0,0 0-3 0,0 0-535 15,6-6-107-15</inkml:trace>
  <inkml:trace contextRef="#ctx0" brushRef="#br0" timeOffset="221284.9229">1969 12073 1586 0,'0'11'44'0,"0"-11"12"0,0-6-45 0,0 1-11 16,-6 0 0-16,6 5 0 0,0 0 87 0,0-3 15 0,-3 0 3 0,-3 1 1 15,4-1-33-15,2 3-6 0,0 0-2 0,-6-3 0 16,0 3-17-16,0 3-4 0,0 2-1 0,0 1 0 15,3-1-18-15,-3 3-3 0,3-3-1 0,3 6 0 16,-6-3-21-16,3 5 0 0,0 0 0 0,3 0 0 16,3 1 0-16,0 1 0 0,3 1 0 0,-6-2-12 15,9-1 12-15,-9-3 0 0,9 1-9 0,-3 0 9 16,3-3 0-16,-3-1-11 0,-1-1 11 0,1 2-8 16,3-3 8-16,-3-2 0 0,0-3 0 0,3 2 0 15,-6-2 0-15,-3 0 0 0,6-5 0 0,-3 2 0 16,6-5 12-16,-9 3 0 0,3-3 1 0,3-2 0 15,-6-4-2-15,0 1-1 0,0 0 0 0,0 0 0 16,0-3-10-16,0 3 0 0,0-1 9 0,0 1-9 16,0-3 10-16,0 6-2 0,0-4-8 0,0 4 12 15,0-3-4-15,3 2 0 0,0 3-8 0,-3 3 12 16,3-1-12-16,-3 6 0 0,3-5 0 0,6 5 0 16,-9 0 0-16,0 0-8 0,0 0 8 0,3 0 0 0,0 5-10 15,6 3 10-15,-3-2-8 0,3 2 8 0,-3 0-10 0,2 2 10 16,-2 3-12-16,0-2 12 0,0 2 0 0,3-2 0 15,-9 2 0-15,3-2 0 0,3 2 0 0,-6-3 0 16,6 1 0-16,-3 0 0 0,-6 2 11 0,3-5-1 16,6 2 0-16,-3-2 0 0,-6 0-10 0,3-2 0 15,0-6 9-15,9 5-9 0,-6-3 0 0,-3-2 8 16,0 0-8-16,0 0 0 0,0 0 8 0,6-7-8 16,0 1 10-16,0-4-10 0,-3-1 0 0,3-2 8 15,-3 0-8-15,3-1 0 0,6-4 0 0,-9 2 0 0,0 0 0 16,5-2-10-16,-2 2-8 0,3-3-2 0,-3 3 0 0,3-2 0 31,3 2-18-31,-3 3-4 0,-3-1-1 0,3 1 0 16,-3 0-12-16,3 5-2 0,0 0-1 0,-3 3 0 15,6 0 11-15,-9 2 3 0,3 3 0 0,-6 0 0 16,9 5 14-16,2 3 3 0,-5 5 1 0,3 3 0 0,0-3 14 0,-3 6 4 0,3 5 0 0,3 2 0 16,-6 3-72-1,3 3-15-15,0 0-2 0</inkml:trace>
  <inkml:trace contextRef="#ctx0" brushRef="#br0" timeOffset="221991.0309">972 13282 1576 0,'0'0'35'0,"0"0"7"0,0 0 2 0,0 0 0 0,-3-3-36 0,3 3-8 0,-3 0 0 0,3 0 0 16,0 0 28-16,0 0 3 0,0 0 1 0,0 0 0 15,0 0 10-15,-9 0 2 0,9-2 1 0,0 2 0 16,0 0 2-16,-9 2 0 0,3 4 0 0,3-1 0 16,0 0-18-16,3 3-3 0,-5 0-1 0,5 3 0 15,5 2-13-15,-5 0-4 0,3 0 0 0,0 3 0 16,3 0-8-16,3 3 0 0,0-3 0 0,3-3 0 15,-3 0 0-15,3-5 0 0,0 0-8 0,6 0 8 16,-9-3-11-16,6 0 3 0,-1-5 0 0,1-2 0 16,0-1 8-16,0-2 0 0,3 0 0 0,-6-3 0 0,0-3 13 0,3 0 5 15,-9-4 1-15,3-1 0 0,-3 3 21 0,-1-3 4 16,-5-3 0-16,0 3 1 0,0-2-12 0,-3 2-2 16,1-3-1-16,-7 3 0 0,3 1 10 0,0-1 1 15,-3 2 1-15,-3 1 0 0,3 3-18 0,-6 2-3 16,3-3-1-16,0 1 0 0,3 4-12 0,-3-4-8 15,0 2 10-15,4 2-10 0,2 1 0 0,-3 0-18 0,3 2 2 16,-3 1 1 15,3 2-49-31,3 2-11 0,0-2-1 0,3 0-656 0,0 0-130 0</inkml:trace>
  <inkml:trace contextRef="#ctx0" brushRef="#br0" timeOffset="222413.9109">1139 12909 873 0,'0'0'24'0,"0"0"7"0,0 0-31 0,3 5 0 16,3-2 0-16,0 2 0 0,0 1 59 0,3 1 5 15,-9-1 2-15,6 7 0 0,3 0 6 0,-1 0 2 16,-2 1 0-16,0 2 0 0,3 2-1 0,-3 1 0 16,0-1 0-16,0 1 0 15,-6-1-21-15,3 1-5 0,3 2-1 0,0-5 0 0,0 2-27 0,-3-5-6 16,3 1-1-16,-3-1 0 0,3-5-12 0,-6 0 0 15,0-8 8-15,3 5-8 0,6-2 9 0,-9-3-1 16,0 0 0-16,0 0 0 0,0 0 2 0,3-3 0 0,3-2 0 0,-6 0 0 16,0-3-10-16,6-3 12 0,-3 6-12 0,3-3 12 15,0 2-12-15,-1 1 0 0,1 3 0 0,6-1 0 16,0 0-12-16,-3 3 1 0,3-2 1 0,3 2 0 16,-6 2-19-1,0 1-4-15,3 2-1 0,-3 0 0 0,3 1 17 0,-3-1 3 0,-4 3 1 0,1 0 0 16,3 0 22-16,-9 0 5 0,3 0 1 0,-3 2 0 15,-3 4 25-15,3-4 4 0,0 3 2 0,0 1 0 16,-9-4-2-16,3 3-1 0,1-2 0 0,-1 2 0 16,-3-2-5-16,0-1-1 0,3 1 0 0,-6-3 0 15,3 0-1-15,0-3-1 0,3-2 0 0,-3 2 0 16,3-2-35-16,6-3 0 0,-12 0 0 0,3-3 0 16,0 0-140-16,9 3-24 0,0-2-6 15</inkml:trace>
  <inkml:trace contextRef="#ctx0" brushRef="#br0" timeOffset="222761.1823">1579 13203 1206 0,'0'10'26'0,"0"-10"6"0,6 6 0 0,-6 2 3 0,0-3-35 16,3 3 0-16,3-3 0 0,-6 0 0 0,0 6 51 0,6-3 3 0,0 0 1 0,3 2 0 15,-6 1-7-15,3-3 0 16,0 2-1-16,3 1 0 0,0 2-4 0,0 1-1 16,0-1 0-16,-3 0 0 0,9 3 2 0,-12-3 0 0,3 3 0 0,-6-3 0 15,0 3 11-15,0-3 2 0,0-2 1 0,0 2 0 16,-6 0-1-16,3 1 0 0,3-1 0 0,0-3 0 15,-6 4-13-15,0-6-2 0,3 2-1 0,0-2 0 16,0 0-20-16,-3 0-4 0,3-3-1 0,3 1 0 16,0-6-16-16,0 0-14 0,-12 5 2 0,6-5 1 15,-3 0-64-15,0-5-13 0,3-1-2 0,-3-4-914 16</inkml:trace>
  <inkml:trace contextRef="#ctx0" brushRef="#br0" timeOffset="222930.9083">1505 12914 1732 0,'0'-8'49'0,"-6"8"11"0,6 0-48 0,0 0-12 0,0 0 0 0,0 0 0 16,-3 0-38-16,3 0-10 0,0 0-1 0</inkml:trace>
  <inkml:trace contextRef="#ctx0" brushRef="#br0" timeOffset="223360.3133">1651 13168 1754 0,'0'0'49'0,"6"6"12"0,-6 2-49 15,0-8-12-15,0 0 0 0,3 7 0 0,3 1 0 0,-6-2 0 16,0-6 8-16,9 0-8 0,3 0 13 0,-3 0 0 16,2-6 0-16,-2 4 0 0,6-4-2 0,-6-1-1 15,-3 1 0-15,6 1 0 0,-3-6 5 0,0 3 1 0,3 1 0 16,-12 7 0-16,6-14 9 0,3 1 3 0,0-3 0 0,-3 0 0 16,-3 6-8-16,0-4 0 0,2 4-1 0,-2-1 0 15,3 1-7-15,-6 2-2 0,0 0 0 0,0 0 0 16,0 0 1-16,0 0 0 0,-6 3 0 0,0-1 0 15,6 1 9-15,-5 0 3 0,2 2 0 0,-6 1 0 16,0-1-6-16,3 3-1 0,0 3 0 0,-6-1 0 16,3 4-16-16,3 1 10 0,-3-1-10 0,3 2 8 15,-3-3-8-15,3 6 0 0,0-3 0 0,3 2 0 16,0 3 0-16,0-2 8 0,3 2-8 0,0 0 0 16,0 6 0-16,0-6 0 0,0 0 0 0,0 1 0 15,3-1 0-15,0 0 8 0,3 0-8 0,3 0 0 16,-6 1 0-16,3-4 0 0,6 1 0 0,-3-1 0 15,0 1-8-15,3-3-1 0,0-3 0 0,6 1 0 16,-7-1-38-16,4-2-7 0,0-1-2 0,0 1-567 16,0-6-113-16</inkml:trace>
  <inkml:trace contextRef="#ctx0" brushRef="#br0" timeOffset="223657.1716">2112 12994 1321 0,'0'0'37'0,"0"0"9"0,0 0-37 0,0-6-9 16,0 6 0-16,0-5 0 0,0-3 95 0,-6 0 17 16,0 0 3-16,3 3 1 0,3 0-48 0,-3-3-8 15,0 2-3-15,-9 1 0 0,7 3 3 0,2 2 0 16,-6 0 0-16,3 0 0 0,-3 0-22 0,3 5-4 0,0-3-1 16,0 4 0-16,0 2-11 0,3 0-2 0,-6 2-1 0,9 1 0 15,-6 2-4-15,3 0-1 16,0 1 0-16,3-4 0 0,0 3-14 0,0 1 11 15,0 1-11-15,3 1 10 0,6-2-10 0,-6 1 0 0,3 1-10 0,0 0 10 16,3-5-10-16,3-3 10 0,3 0-10 0,-3 0 10 16,-1-1-16-16,1 1 4 0,6 0 0 0,0-5 0 31,0 0-30-31,3-1-6 0,-6-2 0 0,3 0-1 0,-1-2-41 16,-2-1-8-16,0-2-2 0,-3-3-739 0</inkml:trace>
  <inkml:trace contextRef="#ctx0" brushRef="#br0" timeOffset="223938.4528">2202 12663 1123 0,'0'5'24'0,"0"1"6"0,0 1 1 0,0 1 1 0,-3 3-32 0,6-3 0 15,-3 5 0-15,3 3 0 0,-1-3 56 0,4 3 4 16,3 3 2-16,-6-3 0 0,3-1 12 0,0 4 2 16,0-1 1-16,3-2 0 0,-3 0-17 0,3-3-3 15,-3 3-1-15,3-2 0 0,-3 1-32 0,3 1-6 16,0-2-2-16,0-1 0 0,0 0-16 0,-3-2-9 16,2-1 1-16,-2-2 0 15,-6 3-40-15,6 2-8 0,0-5-2 0,-3 2-457 0,3-2-91 0</inkml:trace>
  <inkml:trace contextRef="#ctx0" brushRef="#br0" timeOffset="224157.4078">2172 12888 1692 0,'-6'13'37'0,"3"-8"8"0,3-2 2 0,0-3 0 0,0 0-38 0,0 0-9 0,0 0 0 0,0 0 0 15,9 0 25-15,-3 3 3 0,-6-3 1 0,15-3 0 16,-6-2 34-16,2-1 6 0,4 1 2 0,0 0 0 16,0-3-23-16,0 0-4 0,0 5 0 0,0-5-1 15,0 3-23-15,-3 0-5 0,2 0-1 0,-2 2 0 16,3 0-14-16,-6 1 0 0,6-4 0 0,-6 4-669 16,3-1-132-16</inkml:trace>
  <inkml:trace contextRef="#ctx0" brushRef="#br0" timeOffset="241307.6461">8684 6578 1281 0,'0'0'28'0,"0"-6"5"0,0 1 2 0,-2-3 2 0,-1 0-29 0,0 0-8 0,-3 3 0 0,3-3 0 15,-3 0 60-15,0 0 12 0,0-3 1 0,0 4 1 16,0-4-21-16,3 3-4 0,-6-3-1 0,3 1 0 15,3 2-13-15,-3-3-3 0,0 6-1 0,-3-3 0 16,3 0-3-16,-3 0 0 0,0-2 0 0,-3 2 0 16,-2 2-8-16,-1 1-1 15,0-3-1-15,0 3 0 0,-3 0-9 0,0-3-1 0,-3 0-8 0,1 2 12 16,-1-2-12-16,-3 3 9 0,0 0-9 0,0 0 8 16,0-1-8-16,-5-2 8 0,-4 3-8 0,3 0 8 15,3-3-8-15,-2 3 0 0,-7-3 0 0,0 2 0 16,3-2 0-16,-2 0 0 0,5 1 0 0,-3-1 0 15,3 0 0-15,-2 0 0 0,-1 0 0 0,3 0 0 16,-6 0 0-16,1 0 0 0,2 0 12 0,0 0-4 16,-2 0-8-16,-1 3 0 0,0-6 0 0,3 3 0 15,1 0 0-15,-4 0 0 0,0-2 0 0,0 2 0 0,1 0 9 16,-1-3-9-16,-3 1 10 0,1 2-10 0,-1 0 17 0,3 0-2 16,1 0-1-16,-1 3 0 0,0 0-2 0,3-1 0 15,1 1 0-15,-1 0 0 0,3-1-4 0,0 4 0 16,-2-4-8-16,2 4 12 0,3-1 0 0,-3 3-1 15,1-3 0-15,2 1 0 0,0 2-2 0,3 0 0 16,-3-3 0-16,4 3 0 0,-1 3-9 0,0-6 10 16,0 3-10-16,3 0 10 0,-3 0-10 0,4 0 0 15,-1 3 0-15,-3-3 0 0,3 2 0 0,0 1 0 16,0 0 0-16,1-1 0 0,-1 4 0 0,0-4 0 16,0 6 0-16,0-2 0 0,6-1 0 0,-2 3 0 15,2-3 0-15,-3 0 0 0,3 3 0 0,0-2 0 16,0-1 0-16,0 0 0 0,0 0 11 0,3-2 0 0,1 2 0 0,-4-5 0 15,3 3 5-15,-3-3 0 0,0 0 1 0,3 0 0 16,-3-3-7-16,3 3-2 0,-3 0 0 0,1-5 0 16,2 2-8-16,-3 1 8 0,-3-1-8 0,3 3 8 15,3 0-8-15,-3 0 0 0,0-2 0 0,0 2 0 16,-2-3 12-16,-1 0 0 0,6 1 0 0,-3-1 0 16,6 3-12-16,-6-3 0 0,3-2 0 0,0 2 0 15,-3 1-11-15,4-1 11 0,-4-2-8 0,3 5 8 16,-3-3 0-16,3 1 11 0,0 2-1 0,0 0 0 15,0-3-10-15,0 3 12 0,-3-3-12 0,4 6 12 16,-1 0-12-16,0-1 0 0,-3 1 0 0,3-1 8 16,-3 4-8-16,3-4 0 0,0 1 0 0,-3 2 0 0,0-2 0 15,4 2 0-15,-4 1 0 0,0-4 0 0,0 3 0 16,0 1 0-16,0-1 0 0,0 0 0 0,3 1 0 16,-3-1 0-16,1 0-9 0,2 3 9 15,0-3 0-15,0 1 0 0,0-1 0 0,0 0 0 0,0 1 0 0,0-1 0 16,0 0 0-16,0-2 9 0,1 2-9 0,-1 0 0 15,0-2 0-15,0 2 0 0,0-5 0 0,0 3 0 16,3 0 0-16,-3-1 0 0,3 1 0 0,0-3 0 16,0 0 0-16,0 0 0 0,1 0 0 0,-1-3 0 15,3 3 0-15,-3 0 0 0,-3 0 9 0,3 0-9 16,0-2 10-16,-3 2-10 0,3-3 0 0,-3 3 0 16,0-3 0-16,3 3 0 0,-3 0 0 0,1-2 0 0,-1-1 0 0,3 3 0 15,0-3 0-15,0 3 0 0,-3-2 0 0,0-1 0 16,3 3 8-16,0 0-8 0,0-2 0 0,0-1 9 15,-3 3-9-15,1-3 0 0,-1 3 0 0,0-2 0 16,0 2 0-16,0 0 0 0,-3 0 0 0,0 0 0 16,0 0 0-16,0 0 0 0,3-3 0 0,-5 3 0 15,5 3 0-15,-6-3 0 0,3 0 0 0,0 2 0 16,3-2 0-16,-3 0 0 0,-3 0 0 0,7 0 0 16,-4 0 0-16,0 3 0 0,0-3 0 0,0 3 0 15,0-3 0-15,0 2 0 0,0-2 0 0,0 3 0 16,-2-3 0-16,2 0 0 0,3 0 0 0,-3 2 0 15,-3 1 0-15,0-3 0 0,3 0 0 0,0 0 0 16,1 3 0-16,-1-1 0 0,0 1 0 0,0 0 0 16,-3 2 0-16,3 0 0 0,0 1-8 0,-3-1 8 15,1 0 0-15,2 3 0 0,-6-3-9 0,3 3 9 0,3 0 0 16,-6 0 0-16,3-3 0 0,1 6 0 0,-1-3 0 16,-3 0 0-16,3 0 0 0,0 0 0 0,0 2 0 0,6 1 0 15,-3-6 0-15,1 6 0 0,-4-3 0 0,3 0 0 16,3 0 0-16,-3 0 0 0,0 2 0 0,3-2 0 15,0-3 0-15,0 1 0 0,-2-1 0 0,-1 0 0 16,3-2 0-16,0 0 0 0,0-1 0 0,0 1 0 16,0 2 0-16,0-2 0 0,0-1 15 0,3 1-3 15,-2-3-1-15,-1 0 0 0,3 0-11 0,0 3 0 16,-3-3 0-16,3 2 0 0,0-2 0 0,3 0 0 16,-3 3 0-16,0 0 0 0,3-3 0 0,-3 0 0 15,3 0 0-15,-3 2 0 0,0-2 0 0,4 3 0 16,5-6 0-16,0 3 0 0,-12 3-8 0,3 0 8 15,0 2 0-15,9-5 0 0,-12 5 0 0,3 6 0 0,0-3-9 0,0 0 9 16,0 2 0-16,0 1 0 0,-3-1-8 0,3 4 8 16,3-1 0-16,-3 0-8 0,-2 0 8 0,2 1 0 15,0-1 0-15,0 0 0 0,3 0 0 0,-3 3 0 16,0-3 0-16,3 3 0 0,0 0 0 0,-3 0 0 16,3 0 0-16,0 2 0 0,-3 1 0 0,6-3 9 15,-3 2-9-15,3-2 0 0,-3 0 9 0,3 3-9 16,-2-1 0-16,2 1 9 0,0-1-9 0,-3 1 0 15,3-3 0-15,0 2 0 0,0-5 0 0,3 6 0 16,-3-3 0-16,3 0 0 0,0-3 0 0,0 3 0 16,0 0 0-16,3-1 0 0,0 1 0 0,0-3 0 15,0 1 0-15,0-1 0 0,0-2 0 0,3 2 0 0,-1 0 8 16,-2-2-8-16,3-1 0 0,3 3 0 16,-3-2 0-16,3 0 0 0,-3-1 0 0,0 1 0 15,3-3 0-15,-3 0 0 0,3 0 0 0,0-1 0 0,-3-1 8 16,6-1-8-16,0 0 9 0,0 1-9 0,-4 4 8 0,1-2-8 15,0-3 0-15,3 3 0 0,0 3 0 0,0-3 0 16,3 2 0-16,-6-2 0 0,9 3 0 0,-6 0 0 16,0-3 0-16,2-1 0 0,1 4 0 0,0-3 0 15,0 3 0-15,-3-6 0 0,3 3 0 0,0 0 0 16,0 0 0-16,-1 0 0 0,4 0 0 0,-3-3 0 16,0 0 0-16,0 0 0 0,0 3 0 0,0 0 0 0,6 0 0 15,-4 0 0-15,4-3 0 0,0 3 0 0,0 0 0 0,3 0 0 16,0 0 0-16,2-2 0 0,-2-1-10 0,3 0 10 15,-3 3 0-15,3 0-8 0,-7-3 8 0,4 3 0 16,3-3 0-16,-3 3 0 0,-3 0 0 0,2 0 0 16,1-2-8-16,0-1 8 0,3 3-8 0,-6-3 8 15,0 3 0-15,-1-5 0 0,1-1 0 16,6 4 8-16,-3-4-8 0,0 4 0 0,-1-4 0 0,1 4 0 16,3-6 0-16,-6 0 0 0,0 0 0 0,0 0 8 15,-1 0-8-15,4 0 0 0,-3 0 0 0,3-3 0 16,-3 3 0-16,3-3 0 0,-1 3 0 0,1-2 0 15,0-1 0-15,0 0 0 0,3 1 0 0,-1-1 0 16,4 0 0-16,-3-2 0 0,0 2 0 0,-1-2 0 16,4 2 0-16,-3 1 0 0,-3-1 0 0,3-2 0 15,-1 2 0-15,-2 1 0 0,3-1 0 0,0 0 0 16,0 1 0-16,-1-4 0 0,-2 6 0 0,0-2 8 0,0-1-8 16,0-2 0-16,2 2 0 0,1 0 0 0,-3 3 0 0,0-2 0 15,0 2 0-15,-4 0 0 0,4-3 0 0,-3 3 0 16,0 0 0-16,0 0 0 0,-3-2 0 0,3 2 0 15,-1 0 0-15,-2 0 0 0,3 0 0 0,0 0 0 16,0-3 0-16,-3 6 0 0,2-3 0 0,1 2 0 16,0-2 0-16,0 0 0 0,-3 0 0 0,3-2 0 15,-1-1 0-15,1 3 0 0,0 0 0 0,0-3 0 16,0 1 0-16,3-1 0 0,-4 0 0 0,1 3 0 16,0 0 0-16,3-2 0 0,0 2 0 0,0-3 0 15,-1 0 0-15,1 1 0 0,3 2 0 0,-3 0 0 16,6 0 0-16,-4 0 0 0,-2 0 0 0,3 0 0 0,0 0 0 0,-3-3 0 15,-1 3-14-15,1-3 2 0,0 3 1 0,0 0 0 16,0-2 11-16,-1-1-10 0,1 1 10 0,3 2-10 16,0-3 10-16,0 3 0 0,-4-3 0 0,4 3-8 15,0 0 8-15,-3 0 0 0,3 0 0 0,-1 0 0 16,1 3 0-16,0 0 0 0,-3-1 0 0,3-2 0 16,-4 5 0-16,4-2-8 0,-3 2 8 0,0 1 0 15,6-1 0-15,-4 0 0 0,1 6 0 0,-3-3 0 16,-3 2 0-16,0-2 0 0,2 0 0 0,1 0-8 15,-9 0 8-15,6 0 0 0,3 0 0 0,-3 0 0 16,-1 0 0-16,1-3-8 0,0 0 8 0,3 1-8 16,0-4 8-16,0 1 0 0,-7 0 0 0,4-3 0 15,-6 0 16-15,6 2-2 0,3-2 0 0,0 0 0 16,-1 0-14-16,-2 0 0 0,-3 0 0 0,3 0 0 16,6 0 0-16,-9-2 9 0,2 2-9 0,-2-3 8 15,6 3-8-15,-6 0 0 0,3 0 0 0,-3-3 0 0,-1 1 0 0,1 2 0 16,0 0 0-16,-3 0 0 0,0-3 0 0,0 0 8 15,3 1-8-15,-3-1 0 0,-1 1 0 0,1-1 0 16,3 0 0-16,0 3 0 0,3-2 0 0,-6-4 0 16,-3 4 8-16,6-1-8 0,2-2 0 0,1-1 0 15,-3-2 0-15,0 3 0 0,6 0 0 0,-3 2 8 16,-1-2-8-16,-2 0 8 0,3 2-8 0,-3-2 0 16,3 2 0-16,-3-2 0 0,0-1 8 0,-4 1-8 15,4 0 0-15,-3 0 8 0,0 2-8 0,3-2 0 0,-3 2 0 16,0 0 8-16,0 1-8 0,-1-4 0 0,1 6 0 0,0-5 0 15,0 3 0-15,0-4 0 0,0 1 0 0,-3 0 0 16,6-1 0-16,-3 1-11 0,2 0 1 0,-2-3 0 16,0 3 18-16,0-1 3 0,0-2 1 15,0 3 0-15,-3-6-12 0,0 3 0 0,0 1 9 16,-1 1-9-16,1-4 0 0,0 2 9 0,0 0-9 0,3-3 0 16,-3 3 8-16,0 0-8 0,-3-2 0 0,3 2 0 15,0 0 0-15,-1-3 8 0,-2 3-8 0,3 0 0 16,-3-5 12-16,0 3-12 0,3-4 12 0,-6 6-12 15,3-2 12-15,3 2-12 0,-3-5 12 0,0-1-12 16,0 4 14-16,3-3-4 0,-1 2-1 0,-2-2 0 16,3 0 6-16,-3-3 1 0,0 3 0 0,3-3 0 15,0 0-16-15,-3 0 9 0,0 0-9 0,0 0 8 16,-3-2-8-16,0 2 8 0,0 0-8 0,-3-3 8 16,0 1-8-16,0-1 12 0,-3 1-12 0,0-3 12 15,0 2-12-15,-3-2 8 0,3 2-8 0,-3 1 8 0,0 2 12 16,-3 0 1-16,3-5 1 0,-3 2 0 0,3 1-22 0,-3 2 0 15,-3-2 0-15,0 2 0 0,0-6 0 0,-3 7 8 16,-3-4-8-16,3 3 8 0,-3 0 4 0,1 0 2 16,-1-2 0-16,0 5 0 0,0 2 0 0,0 1 0 15,3-1 0-15,0 3 0 0,0 0-6 0,-3 0 0 16,4 3-8-16,2 0 12 0,0-1-12 0,0 6 0 16,0-2-9-16,3-1 9 15,-3 6-72-15,0-1-8 0,0-2-1 0,0 8-779 16,-3-2-155-16</inkml:trace>
  <inkml:trace contextRef="#ctx0" brushRef="#br0" timeOffset="242348.5498">4803 7734 1562 0,'0'0'34'0,"0"0"7"0,0 0 2 0,0 0 1 16,0 0-35-16,0 0-9 0,0 0 0 0,0 0 0 0,0 0 37 0,9-3 6 16,-3 0 1-16,0 1 0 0,3 2-19 0,-3 0-3 15,0 0-1-15,3 0 0 16,-3 2-9-16,3-2-1 0,-4 3-1 0,-5-3 0 0,6 5-10 16,0 1 0-16,3-1 0 0,0 0 0 0,0 3 0 15,-6 0 0-15,3-3 0 0,0 3 8 0,0 0-8 0,-3 3 0 16,-3 0 0-16,-3-1 0 0,0 1 0 0,0-1 0 15,-3 3 0-15,0 3 8 0,-6-2-8 0,0 4 12 16,-3 1-12-16,-2-1 12 0,-1-2-12 0,-3 5 0 16,0-2 0-16,0-1 8 0,0 3-8 0,-2-2 8 15,2 2-8-15,0-2 8 0,0 4-8 0,-3-1 12 0,0 4-12 16,1-5 12-16,2 3-12 0,-3-3 0 0,0 3 0 16,6 0 8-16,0 0-8 0,1-3 0 0,2 3 0 0,0-3 0 15,6-3 0-15,3 3 0 0,0-2 0 0,3 0 0 16,0 2 0-16,0-5 0 0,6-1-9 0,3-1 9 15,-3 2-8-15,6-1 8 0,0-1-12 0,0-4 12 16,3 3-20-16,6-5 4 0,-4 3 0 0,4 0-532 16,0-6-107-16</inkml:trace>
  <inkml:trace contextRef="#ctx0" brushRef="#br0" timeOffset="243020.495">4220 8983 1295 0,'0'0'36'0,"0"0"9"0,0-6-36 0,0 1-9 0,0-3 0 0,-3 3 0 16,0-3 87-16,3 3 15 0,0-3 3 0,-6 0 1 16,3 2-34-16,0 1-6 0,-3 2-2 0,3 1 0 15,-3-3-8-15,0-1-3 0,0 4 0 0,3-4 0 16,-6 6 3-16,0-2 0 0,0-1 0 0,3 3 0 15,-3 3-35-15,0-1-6 0,-2 4-2 0,2-1 0 16,-3 3-13-16,0 2 0 0,3 1 0 0,-6 0 0 0,3 2 0 16,-3 0 0-16,6 0 0 0,-3 0 0 0,3 3 0 15,0-2 0-15,4-1 0 0,-4 3 0 0,0-3 0 0,6 3 0 16,3 0-9-16,-3 0 9 0,0-3 0 0,3 0 0 16,0 0 0-16,6 0 0 0,-3 1 0 15,6-1 0-15,-6 0 0 0,3-2 0 0,-1-3 0 16,1 0 0-16,3 0 8 0,0-1-8 0,0-1 0 0,3-4 0 15,0 1 8-15,0 0-8 0,0-1 0 0,3-2 10 16,0 0-10-16,-1 0 8 0,1-2-8 0,3-4 0 16,-3 4 0-16,0-4 0 15,0 1-28-15,0 3-2 0,-3-4 0 0,0 1 0 16,2 0-46-16,-2-1-10 0,0-2-2 0,0 3-512 16,3-3-104-16</inkml:trace>
  <inkml:trace contextRef="#ctx0" brushRef="#br0" timeOffset="243786.3858">4458 8975 1522 0,'0'0'33'0,"0"0"7"0,-6-3 2 0,0 3 2 0,0-3-36 0,6 3-8 0,-9 0 0 0,0 0 0 15,3 0 40-15,-3 3 5 0,0 0 2 0,0-3 0 16,0 2-8-16,3 1-2 0,-5 5 0 0,5-3 0 15,-3 3-12-15,3 0-2 0,0 0-1 0,-3 3 0 16,0 2-14-16,3-3-8 0,3 4 8 0,-3-1-8 16,0 0 0-16,3 0 0 0,0 1 0 0,0-1 0 0,6 0 0 0,0 0 0 15,0 0 0-15,3-2 0 0,0-3 0 0,3 3 0 16,0-3 8-16,0-1-8 0,0-4 17 0,3 2-1 16,-1-2 0-16,-11-3 0 0,12-3 0 0,3 3-1 15,0 0 0-15,-3-5 0 0,0 2 1 0,0-2 1 16,-3-3 0-16,3 0 0 0,-3 0 6 0,0 0 1 15,-3 0 0-15,-1-2 0 0,1 2 4 0,0-3 0 16,-3 1 1-16,3-1 0 0,-3 1 2 0,-3-1 0 16,0-2 0-16,0 0 0 0,0 5-3 0,-3-3-1 15,-3 0 0-15,3 1 0 0,-3-1-13 0,3 3-2 16,3-2-1-16,-6-1 0 0,1 6-11 0,2-3 0 0,0 3 0 16,3-3 0-1,0 2-29-15,3-1-2 0,-3 1 0 0,3 1 0 16,2 0-31-16,-5 5-6 0,6-3-2 0,0 0 0 15,0 1-6-15,-6 2 0 0,0 0-1 0,9 0 0 16,0 5 5-16,0-2 2 0,0-1 0 0,-3 4 0 0,3 2 38 0,0-1 7 0,0 4 1 0,-3-3 1 16,0 3 13-16,3-1 10 0,-6 3-13 0,6 1 5 15,-6-4 18-15,0 3 4 0,-1 1 1 0,1-4 0 16,0 1 37-16,0-3 7 0,-3 2 1 0,3-4 1 16,-3-6 10-16,0 8 1 0,0-8 1 0,0 7 0 15,-3-1-9-15,3-6-1 0,0 0-1 0,0 0 0 16,0 0-11-16,0 0-3 0,0 0 0 0,0 0 0 15,0 0-10-15,0 0-2 0,0 0-1 0,3-6 0 16,3 1-8-16,-3 0-2 0,-3-3 0 0,6 0 0 16,0-3-9-16,0 1-3 0,0-3 0 0,0 2 0 15,3-2-5-15,0-3-8 0,0 3 11 0,0-1-11 0,0 1 0 0,0 3 0 16,0-1 0-16,0 1 0 0,-1 2 0 0,1 0 0 16,-3 2 0-16,3 4 0 0,0-4 0 0,0 4 0 15,0 2 0-15,0 0 0 16,0 0-15-16,-3 2 3 0,3 1 1 0,0 2 0 0,-3 1 11 0,0 2 0 15,-3 0 8-15,3 2-8 0,0 1-11 0,-4-1-6 16,1 1-2-16,0 2 0 0,0 0 19 0,-3 1 0 16,0 1 0-16,0-4 0 0,0 0-8 0,0 2 8 15,0 0-12-15,0 0 12 16,0-2-33-16,3-3 0 0,-3 2 0 0,3 1 0 16,3-3-42-16,-3 0-8 0,0-3-1 0,-3-5-1 15,6 8-133-15,0-5-26 0,-6-3-6 0</inkml:trace>
  <inkml:trace contextRef="#ctx0" brushRef="#br0" timeOffset="244208.1248">5211 8877 1774 0,'3'-11'39'0,"-3"11"8"0,0-5 1 0,0 0 3 0,0-1-41 0,-3 1-10 0,0 0 0 0,0-1 0 15,-3 1 62-15,3 0 10 0,-6 2 3 0,0 1 0 16,3-1-22-16,-3 3-4 0,0-3-1 0,3 3 0 16,-6 3-13-16,3 0-3 0,1 2-1 0,-1 0 0 15,0-2-19-15,-3 2-3 0,3 3-1 0,3 0 0 0,-3 0-8 16,3 0-9-16,0 2 9 0,3 1-13 0,0-3 2 0,3 3 1 16,0-1 0-16,0 1 0 0,3-1-5 0,3 1-1 15,0-1 0-15,3 1 0 0,0-3 6 0,0 5 1 16,3-5 0-16,-3 3 0 0,0-3 9 0,2 2 0 15,-2 1 0-15,3-1-8 0,-3-2 8 0,0 3 0 16,-3 0 8-16,0-1-8 0,0 3 0 0,-3-2 0 16,3-3 0-16,-6 0 8 0,0 2 11 0,0 1 2 15,-3 0 1-15,0-4 0 0,-3 7 3 0,0-6 1 16,-3 2 0-16,3-2 0 0,-3 0-13 0,0 0-2 16,0 0-1-16,0-3 0 0,-2 1-10 0,2-4 0 15,0 3 9-15,0-2-9 0,0-3 0 0,-3 0-8 16,3 0 0-16,3-3 0 15,0-2-46-15,0 0-9 0,0 0-1 0,3-3-611 0,3 0-121 0</inkml:trace>
  <inkml:trace contextRef="#ctx0" brushRef="#br0" timeOffset="250668.5885">5381 8472 1188 0,'0'0'26'0,"0"0"6"0,0-5 0 16,-3-3 1-16,3 2-33 0,-6-1 0 0,3 1 0 0,3 1 0 0,0 0 97 0,0 2 13 16,-6-2 2-16,3 2 1 0,3 3-34 0,0-5-7 15,0 5-2-15,0 2 0 0,-3 1-32 0,3 5-6 16,0-3-2-16,-3 9 0 0,0-1-8 0,3 3-2 16,0 2 0-16,0 3 0 0,0 3-20 0,-3 3 0 15,3-1 0-15,0 6 0 0,3-3 0 0,-3 3 11 16,-3-1-11-16,3 1 12 0,0 0-12 0,-3-3 12 0,0 0-12 0,0 0 12 15,3 0-12-15,0-2 0 0,-6-1 0 0,6 3 0 16,0-5 0-16,0 3 0 0,0-4 0 0,0-4 8 16,0-3-8-16,0 2 0 0,-3-4 0 0,3-1 0 15,3 0 0-15,-3 0 0 0,0-5 0 0,0 0 0 16,6-3-34-16,-6-5-2 0,0 0-1 16,3 6 0-16,3-1-59 0,-6-5-11 15,0 0-2-15</inkml:trace>
  <inkml:trace contextRef="#ctx0" brushRef="#br0" timeOffset="251799.9112">5145 8824 1238 0,'0'0'27'0,"0"0"5"0,0 0 2 0,0 0 2 0,0 0-36 0,0 0 0 0,0 0 0 0,-3 3 0 16,3-3 56-16,0 0 4 0,0 0 0 0,0 0 1 16,0 0 2-16,12 0 0 0,0-3 0 0,0 3 0 15,3-3 3-15,0 3 1 0,-3-2 0 0,3 2 0 16,3 0-35-16,-4-3-8 0,4 6 0 0,-3-3-1 31,3 0-11-31,0 2-1 0,-3-4-1 0,3 2 0 16,-4 2-10-16,1-2-11 0,3-2 3 0,-3 2 0 15,0 0 8-15,0 0-10 0,-3 0 10 0,0 0-10 16,-3 0-26-16,0 2-4 0,-1 1-2 0,1-3 0 0,-3 0-62 0,-6 0-12 0,0 0-2 0,3 8-1 16,0-3-51-16,-3-5-10 0,0 0-3 0,3 8 0 15,-3 3 57-15,0-3 11 0,0-3 3 0,-3 3 0 16,3-3 102-16,-3 6 21 0,0-1 4 0,0-2 1 0,-3 3 74 16,3-1 15-16,0 1 3 0,0 2 1 0,1 0 11 0,2 3 3 15,-3 3 0-15,0-1 0 0,0 1-59 0,3-1-11 16,-3-2-2-16,3 0-1 0,-3-3 8 0,3 1 2 15,-3 1 0-15,0-1 0 0,3-4 0 0,-3-4 0 16,3-6 0-16,0 5 0 0,-3-3-3 0,3-2 0 0,0 0 0 16,0 0 0-16,0 6-1 0,0-6-1 0,0 0 0 0,0 0 0 15,-3-8-4-15,3 3-1 0,0-3 0 0,0 0 0 16,0 0-11-16,0-6-3 0,0 1 0 0,0 3 0 16,0-1-12-16,0-2-4 0,3 0 0 0,-3-1 0 15,0-1-8-15,3-1-1 0,0 0-1 0,-3 0 0 16,3 3-1-16,3 2 0 0,0 1 0 0,0-1 0 15,2-2-9-15,-2 2 0 0,0 3 9 0,0-2-9 16,3-1 0-16,0 3 0 0,-3-3 0 0,3 4 0 16,0 4 0-16,-3-2 0 0,3 2 0 0,0 0 0 15,0 3-8-15,0 3 8 0,-3-6-8 0,3 6 8 16,-1 0-14-16,1-1 2 0,0 4 1 0,0-6 0 16,0 2-3-16,0 1-1 0,-3-3 0 0,0 2 0 31,3 1 2-31,-3 0 0 0,0-1 0 0,3 1 0 15,-3 0 13-15,0-3-12 0,-6 0 12 0,6 0-12 16,-6 0 12-16,3 2 0 0,-3-2 0 0,0 0 0 0,0 0 0 0,0 0 0 0,0 0 0 0,6 0 0 0,-6 0 0 16,0 0 0-16,0 0 0 0,0 0 0 0,0 0 0 0,0 0 0 15,0 0 0-15,0 0 0 0,0 0 9 16,0 0-9-16,0 0 0 0,0 0 9 0,0 0-9 0,0 0 8 16,6-8-8-16,-3 3 8 0,-3 5-8 0,0 0 0 15,0 0 9-15,2-5-9 0,-2 0 0 0,0 5 9 16,3-3-9-16,-3 3 0 0,0 0 8 0,0-3-8 15,0 3 0-15,0 0 0 0,0 0 12 0,0 0 0 16,0 0-1-16,3-2 0 0,-3 2-19 0,0 0-4 16,0 0-1-16,0 0 0 0,0 0 21 0,0 0 4 0,0 0 0 15,3 5 1-15,0 3-13 0,-3 5-18 16,0-2 4-16,0 5 1 0,0-3 13 0,-3 5 0 16,0-2 0-16,0 8 0 0,3-3 8 0,-3-2-8 0,1-1 9 0,2 1-9 15,0 2 0-15,0 0 0 0,2-2 0 0,1-4 0 16,0 1 0-16,0-2 0 0,3-4 0 0,0-2 0 15,3 0 0-15,-3-3 0 0,-6-5 0 0,0 0 0 16,6 6 0-16,3-4 0 0,0-2 0 0,-9 0 0 16,0 0 11-16,9-5-11 0,0 0 12 0,3-3-12 31,-6-6 13-31,0 1-4 0,3 3-1 0,-3-4 0 16,2-1-8-16,1 1 0 0,-3-2 9 0,-3 1-9 15,6-1 0-15,-3 2 9 0,-3 1-9 0,0 3 0 16,3-4 0-16,-3 1 0 0,0 5 0 0,0-2 0 0,0 2 0 0,0 0 0 0,0-3 0 0,0 3 0 31,-3 3 0-31,0 5 0 0,3-3 0 0,-3 3 0 16,0 0-10-16,0 0 1 0,0 0 0 0,3 6 0 0,0 4 1 0,-3-2 0 0,0 5 0 0,3 1 0 0,-3 1 8 15,0-1-10-15,0 2 10 0,3-1-10 16,-3-1 10-16,0 2-13 0,3-3 5 0,0 0 8 31,0 0-53-31,0 0-3 0,0 1-1 0,3-6 0 0,-3 0-131 0,3 0-25 0,0-3-6 0</inkml:trace>
  <inkml:trace contextRef="#ctx0" brushRef="#br0" timeOffset="252112.4073">6160 8967 1418 0,'0'0'31'0,"0"0"6"0,0 0 2 0,3-6 1 0,0-1-32 0,0 1-8 0,-3 6 0 0,0-5 0 15,-3-3 108-15,3 3 20 0,-3-1 4 0,3 4 1 16,-3-4-46-16,-3 4-10 0,6 2-1 0,-3-3-1 15,-3 1-25-15,1 2-5 0,5 0-1 0,-6 2 0 16,0 3-20-16,0 1-4 0,-3-4 0 0,3 4-1 16,0 2-19-16,0 0 0 0,-3 0 8 0,3 5-8 15,0 0 0-15,0 0 0 0,3 3 0 0,0 0 0 16,0 0 0-16,0-3 0 0,0 0 0 0,3 1 0 16,0-1-9-16,6-3 9 0,-3 4-8 0,0-4 8 31,3-2 0-31,0 0-8 0,0 0 8 0,3-3 0 15,0 1 0-15,0-1 0 0,0-3 0 0,0 1-8 0,0-3-5 0,-1 0-1 0,1-3 0 0,0-2 0 32,3-3-37-32,0 0-7 0,-3-2-2 0,0-1-589 0,3-2-119 0</inkml:trace>
  <inkml:trace contextRef="#ctx0" brushRef="#br0" timeOffset="252378.2469">6398 8440 1177 0,'0'0'25'0,"0"0"6"0,-2 3 1 0,2-3 2 0,-3 8-34 0,0 0 0 0,0 0 0 15,3 2 0-15,0-2 16 0,-3 5-3 16,3 1-1-16,0 4 0 0,0-2 74 0,0 5 14 31,0 0 4-31,0 6 0 0,0-1-34 0,-3 6-6 0,3-3-2 0,0 3 0 0,-3-3-24 0,0 0-5 0,0 3-1 0,0 0 0 16,0-6-17-16,0 3-4 0,-3-2-1 0,3 2 0 15,0 5-10-15,3-7 0 0,-6-1 0 0,6-2 8 16,-3 0-8-16,3-1-14 0,-3-1 3 0,0-1 1 47,0-5-27-47,3-3-6 0,3 0-1 0,-3 0-504 0,-3-2-102 0</inkml:trace>
  <inkml:trace contextRef="#ctx0" brushRef="#br0" timeOffset="252956.247">6187 8916 1566 0,'0'0'34'0,"0"0"7"0,0 0 2 0,0 0 1 0,0 0-35 0,0 0-9 0,3-2 0 0,-3 2 0 0,3-8 27 0,3 3 3 16,-3 2 1-16,3 0 0 0,0 1 1 0,3 2 1 15,-3 0 0-15,3-3 0 0,6 3-17 0,-6 0-3 16,-1 3-1-16,4-3 0 0,0 0-12 0,3 0 0 16,-3-3 0-16,0 0 0 0,0 1 0 0,6-1 0 15,-6 3 8-15,3-3-8 0,-4 1 0 0,4-1 9 0,-3 0-9 16,3 1 8-16,-3 2-8 0,0-3 8 0,-3 3-8 0,3-2 8 16,0-1-8-16,-3 3 0 0,0 0 0 0,-3 0 8 15,2 0-8-15,-8 0 8 0,0 0-8 0,0 0 8 31,6 3 5-31,-6-3 1 0,0 0 0 0,0 0 0 0,0 5 17 0,-3 0 3 0,3 3 1 16,-3 3 0-16,-3-1-14 0,4 1-2 0,-4-1-1 0,0 4 0 31,3-1-8-31,-3 0-2 0,-3 6 0 0,3-1 0 16,3 1 3-16,0 2 0 0,0-3 0 0,0-2 0 16,3 0-11-16,0-3 0 0,3 1 0 0,0 1 0 15,0-4 0-15,3 0 0 0,0-1 0 0,0-2 0 16,-3-3 0-16,6 1 0 0,-3-4 0 0,2 1 0 15,1-3 0-15,0 0 0 0,0-3 0 0,3 1 0 16,0-4 12-16,-3 4 0 0,0-4 0 0,-3-1 0 16,6 1 4-16,-6-2 2 0,-3-2 0 0,3 2 0 15,-3 0 3-15,3 0 1 0,-6-3 0 0,3 1 0 16,-3-1-6-16,0 1 0 0,-3-6-1 0,3 2 0 0,0 1 3 16,-3 0 1-16,-3 2 0 0,3-2 0 0,-6 3-19 15,3-1 8-15,0 0-8 0,-3 4 0 0,0-1 0 0,3 0-22 16,0 2 3-16,0 4 1 15,6 2-124-15,0 0-25 0,-3-3-5 0,3 3-749 16</inkml:trace>
  <inkml:trace contextRef="#ctx0" brushRef="#br0" timeOffset="253284.4169">6753 9202 1548 0,'12'16'34'0,"-12"-16"7"0,0 0 2 0,0 0 0 0,3 0-35 0,-3 0-8 0,0-3 0 0,0-2 0 15,3 0 123-15,-3-3 22 0,0-3 5 0,3 1 1 16,-3-3-38-16,3 2-7 0,-1-2-2 0,4-3 0 16,-3-3-37-16,3 1-8 0,-3-1-2 0,6 1 0 15,0-3-10-15,-3 2-3 0,0 1 0 0,0-4 0 16,3 7-4-16,0-4 0 0,-3 3-1 0,0 0 0 15,3 0-21-15,0 3-4 0,-3-3-1 0,0 6 0 16,0-1-5-16,2 3 0 0,4-2-8 0,-3 2 12 16,0 0-12-16,3 0 0 0,0 2 0 0,0-1 0 15,0 1 0-15,3 1 0 0,-3 0 0 0,-3-1 0 16,2 6-17-16,1 0 0 0,-3-5 0 0,0 5 0 16,0 0-111-16,0 3-23 0,-6-1-4 0</inkml:trace>
  <inkml:trace contextRef="#ctx0" brushRef="#br0" timeOffset="254197.2796">4821 9874 1746 0,'-9'27'38'0,"9"-27"8"0,0 0 2 0,0 0 1 0,-3-3-39 15,3 3-10-15,-3-3 0 0,0-2 0 0,0-3 42 0,3 3 6 16,-3-3 2-16,0 3 0 0,3-1-9 0,-6-2-1 16,3 1-1-16,-3-4 0 0,3 6-17 0,0-1-3 15,0 1-1-15,-3 0 0 0,0-1-4 0,0 4-1 16,0-3 0-16,1 2 0 0,-1 0-5 0,0 3-8 15,-3 3 11-15,3 0-11 0,-3-1 8 0,3 1-8 0,0 2 0 16,3 3 0-16,-3 3 0 0,0 2 0 0,3 3-15 0,-3 2 5 16,6-2 2-16,-3 3 0 0,3-1 0 0,0 3 0 15,3 1 8-15,0-1-10 0,0 0 10 0,3 0-10 16,0 0 10-16,0-2 0 0,3-1 0 0,0-5 0 16,-3-2-8-16,3 0 0 0,3-3 0 0,-1-1 0 15,1-1-26-15,0-4-5 0,3 1-1 16,0-3 0-16,0-3-103 0,0-2-21 15,0 0-4-15</inkml:trace>
  <inkml:trace contextRef="#ctx0" brushRef="#br0" timeOffset="254634.832">5098 9739 1443 0,'0'37'32'0,"0"-37"6"0,0 0 2 0,-6 8 0 0,0-2-32 0,6-6-8 16,0 0 0-16,-6 2 0 0,-3 4 56 0,3-6 8 15,-3 2 3-15,9-2 0 0,-6 3-21 0,-3 2-4 16,0 3-1-16,3-3 0 0,0 6-18 0,0 0-4 16,-3 2-1-16,1 0 0 0,2 3-18 0,-3 0 0 15,3 5 0-15,-3-3 0 0,6-2 0 0,-3 0 0 16,6 3 8-16,-3 2-8 0,3-3 8 0,0 1-8 0,3 2 12 16,0-5-12-16,3-3 10 0,3 0-10 0,-3 1 8 0,3-4-8 15,0-2 0-15,-1-3 0 0,1-2 0 0,3 0 0 16,-3-6 13-16,3 0-2 0,-3 1-1 0,3-4 0 15,-3-4 14-15,0-3 4 0,3-1 0 0,-6-1 0 16,3-1-11-16,-3 0-1 0,-1-3-1 0,4 3 0 16,-6-2-7-16,3 5-8 0,-3-1 11 0,-3 4-11 15,3-3 10-15,-3 2-10 0,0 3 8 0,0 0-8 16,0 0 8-16,0 3-8 0,-3-3 0 0,3 8 8 16,0 0-8-16,0 0 0 0,0 0 0 0,-3 8 0 15,3-8-16-15,0 11 4 0,-3 2 0 0,3 3 1 16,-3-6 3-16,6 6 0 0,0 3 0 0,0-1 0 15,0-2 8-15,0 3 0 0,3-1 0 0,3-2 0 16,-3-3 0-16,0 3-12 0,3-3 12 0,0-2-12 16,0-3-11-16,3 0-2 0,-3 0-1 0,0-3 0 15,0-2-117-15,2-1-23 0,-2-4-5 0,0-4-1 16</inkml:trace>
  <inkml:trace contextRef="#ctx0" brushRef="#br0" timeOffset="254910.6753">5422 9424 1371 0,'3'11'30'0,"-3"0"6"0,-3-1 2 0,0 1 1 0,3 2-31 0,-3 3-8 15,0 0 0-15,3 5 0 16,-3 3 71-16,6 0 13 0,-3-1 2 0,0 4 1 0,-3-3-31 0,3 5-5 15,3-3-2-15,-3 3 0 0,3 3-15 0,0-3-3 16,-3 3-1-16,0-3 0 0,3 0-15 0,-3-2-3 16,-3 2-1-16,3-3 0 0,3 1-11 0,-3-6 8 15,0-3-8-15,0 1 8 0,0-3-8 0,3-3-12 16,0-2 2-16,-3-4 1 16,0-1-50-16,0-6-9 0,0 0-3 0,0 0-476 0,6-6-95 0</inkml:trace>
  <inkml:trace contextRef="#ctx0" brushRef="#br0" timeOffset="255145.0771">5622 9493 1336 0,'-6'-2'38'0,"6"2"8"0,-6 18-37 0,3 1-9 0,-3-6 0 0,3 5 0 15,0 1 26-15,3-1 3 0,-3 1 1 0,0-1 0 16,0 1 28-16,3 2 6 0,0 0 0 0,0-2 1 15,3 2-18-15,0 0-4 0,0 6-1 0,3-4 0 16,-3 4-5-16,6-1-1 0,-3 3 0 0,0-2 0 16,3-1-19-16,-1 4-4 0,-2-1-1 0,3-3 0 15,0-2-12-15,0-3 0 0,0 3 8 0,0-8-8 16,0 0 0-16,-3-3-13 0,3 0 2 0,3 0-565 16,-6-2-112-16</inkml:trace>
  <inkml:trace contextRef="#ctx0" brushRef="#br0" timeOffset="269823.5073">6080 9787 1663 0,'0'0'36'0,"0"0"8"0,0 0 2 0,0-3 1 0,0-5-38 0,0 3-9 16,3 0 0-16,-3 2 0 0,0 3 67 0,3-5 11 0,0-3 2 15,0 3 1-15,-3-1-16 0,0 6-3 16,0 0-1-16,0-2 0 0,3-4-15 0,-3 6-3 16,0 0-1-16,0 0 0 0,0 0-25 0,0 0-5 0,0 0 0 15,0 0-1-15,0 0-11 0,3-5 0 0,-3 5 0 0,0 0-11 31,0 0-54-31,0 0-11 0,0 0-3 0,0 0-887 0</inkml:trace>
  <inkml:trace contextRef="#ctx0" brushRef="#br0" timeOffset="270089.3133">6131 9993 1418 0,'0'0'31'0,"0"0"6"0,0 0 2 0,0 0 1 0,9 6-32 0,-4-4-8 15,4 4 0-15,-3-1 0 0,3-3 60 0,-3 6 9 16,0 0 3-16,0 0 0 0,0 6-20 0,-3-1-4 16,-3 0-1-16,0 0 0 0,0 6 2 0,-3-1 1 15,-3 3 0-15,0 1 0 0,-3 1-38 0,-3 4-12 16,3 2 8-16,-2 0-8 0,-7 3 0 0,3-3 0 15,0-3 0-15,0 1-906 16</inkml:trace>
  <inkml:trace contextRef="#ctx0" brushRef="#br0" timeOffset="271011.0733">4392 11036 1569 0,'0'0'34'0,"0"0"7"0,0 0 2 0,0 0 2 15,0 0-36-15,0 0-9 0,0-6 0 0,0-1 0 16,0 1 56-16,0-2 8 0,0 3 3 0,0-3 0 15,0 3-10-15,0-3-1 0,0 0-1 0,0 0 0 0,-3 0-7 0,3 0 0 16,-3 3-1-16,-3-3 0 0,3-3-7 0,0 3-2 16,0 0 0-16,-3 3 0 0,4 0-15 15,-4 0-3-15,3-1-1 0,-3 1 0 0,-3 2-11 16,0 1-8-16,3 2 9 0,-3 0-9 0,0 0 0 0,0 2 0 16,0 1 0-16,0 0 0 0,3 2 0 0,0 0 0 15,0 0 0-15,0 1-10 0,3-1 1 0,-3 3 0 16,3-3 0-16,0 3 0 15,3-2-18-15,-2 1-3 0,4-1-1 0,1 2 0 0,-3-8 6 0,3 8 1 16,3 0 0-16,-3-3 0 0,-3-5 14 0,9 8 10 16,0-3-12-16,-3 3 12 0,3-3 0 0,-3 3-8 15,0-2 8-15,0 1 0 0,3 4 0 0,-3 0 0 0,0-1 0 16,-3 3 0-16,3-5 0 0,-3 3 0 16,0 2 0-16,0-2 0 0,-3-1 0 0,3 1 11 0,-6 0-11 15,3-1 10-15,0 1 11 0,-6-1 3 0,3 1 0 16,-3-1 0-16,3 1 7 0,-3 0 1 0,0-3 1 0,-3 5 0 15,3 0-3-15,0-5-1 0,-3 0 0 0,3 0 0 16,0-3-9-16,-3-2-1 0,3-1-1 0,0-2 0 16,0 3-8-16,6-3-2 0,-6-3 0 0,1-2 0 15,2 0-35-15,0 0-7 16,0-3-2-16,3-3-700 0,0 0-140 0</inkml:trace>
  <inkml:trace contextRef="#ctx0" brushRef="#br0" timeOffset="271703.5978">4485 11089 1339 0,'0'16'29'0,"0"-8"7"0,-3-3 0 0,3 3 2 0,0-3-30 0,0-5-8 0,6 8 0 0,-6-8 0 0,3 5 42 0,2 1 7 0,-5-6 2 0,3 2 0 16,-3-2-7-16,9 0 0 0,3-2-1 0,0-1 0 15,0 0 8-15,-3 1 1 0,3-6 1 0,0 2 0 16,-3-2-18-16,0 3-4 0,0-5-1 0,0-1 0 16,-3 3-18-16,-1 0-4 0,1-2-8 0,-3-1 12 15,0 0-12-15,0 1 9 0,-3 2-9 0,0-3 8 16,-3 3-8-16,0 0 12 0,0 0-12 0,0 3 12 16,-3-3-2-16,1 3 0 0,-4 0 0 0,3 2 0 15,0 0-10-15,-3 3 10 0,0 0-10 0,3 6 10 16,-3-4-10-16,3 6 0 0,0 0-10 0,0 0 10 15,-3 3-9-15,3-1 9 0,3 3-8 0,-3 1 8 16,0 2-8-16,3-1 8 0,6-1-8 0,0 4 8 0,-3-5 0 16,3 3-8-16,3 0 8 0,0 0 0 0,3-3 0 0,0 1 0 15,3-1 0-15,0 0 0 0,3-2 0 0,-3-3 0 16,3-1 0-16,-1-1 0 0,1-4 0 0,0 1 0 16,0-3 0-16,3-3 0 0,-6 1 0 0,3-4 8 15,-3 1-8-15,0-3 8 0,-1-2-8 0,4-1 0 16,-6 0 0-16,3-2 0 15,0-3-24-15,0-2-5 0,0-6-2 0,0 0 0 16,0-2-32-16,-3-1-6 0,0-4-2 0,-1-1 0 16,1 0-20-16,0-2-4 0,0 2-1 0,-3-2 0 15,0 2 28-15,-3 0 4 0,0 3 2 0,0 0 0 0,0-3 42 0,-3 3 9 16,3 2 2-16,0 1 0 0,-3 2 37 0,3 3 8 0,-3 3 2 0,3 2 0 16,-3 2 10-16,3 4 3 0,-3 5 0 0,0-3 0 15,0 8 8-15,0 0 1 0,0 0 1 0,0 8 0 16,3 2-12-16,0 3-2 0,-3 3-1 0,3 3 0 15,-3 7-10-15,3-2-1 0,-3 2-1 0,3 1 0 16,0-1-2-16,0 9-1 0,-3-3 0 0,0 7 0 16,0 1-5-16,0-3-1 0,-6 3 0 0,6-1 0 15,-3-2-9-15,3-2-3 0,-3-3 0 0,3-3 0 16,0-3-13-16,0-2 11 0,-3 0-11 0,3-3 10 16,3 0-10-16,0 0 0 0,-3-5 0 0,3 0 8 15,0-3-20-15,0-2-5 0,-3-1-1 0,3-4 0 16,-3-6-108-16,0 0-22 15,0 0-4-15,6 2-640 0</inkml:trace>
  <inkml:trace contextRef="#ctx0" brushRef="#br0" timeOffset="272188.0749">4830 10956 1933 0,'0'0'42'0,"0"0"9"0,-3-2 1 0,3 2 4 0,-3-6-45 0,3 6-11 16,0 0 0-16,0 0 0 0,0-5 10 0,0 5 0 16,6-5 0-16,3 2 0 0,3 1-10 0,0 2 0 15,2 0 0-15,4-3 8 0,3 0-8 0,3 1 0 0,0-1 0 0,3 0 0 16,-1-2 0-16,4 2 0 0,-6-2 0 0,0 0 0 16,0 2 0-16,-4 1 0 0,1-1 0 0,-3 0 0 15,-3 1 0-15,-3 2 0 0,0 0 0 0,-3 0 8 16,-3 2 0-16,-6-2-8 0,0 0 12 15,0 0-4-15,3 6 23 0,-6 1 4 16,0-1 1-16,0 2 0 0,-3 0-4 0,0 0-1 0,-6 0 0 0,6 2 0 16,-3-5-11-16,0 3-1 0,-3 0-1 0,3 0 0 15,0-2-18-15,0 1 0 0,3-1 8 0,3-1-8 16,-2-2 0-16,5-3 0 0,0 8 0 0,0 0 0 16,2-1-8-16,4-1 8 0,0 2-13 0,3-3 5 15,3 8 8-15,-3-5-13 0,3 3 5 0,3-3 8 16,0 5-12-16,-3-2 12 0,0-4-12 0,0 1 12 15,-1 3-12-15,1-3 12 0,-3 0-10 0,-3 0 10 16,0 0 0-16,0 0 0 0,-3 0 0 0,0 2 0 16,-3-2 0-16,-3 3 0 0,0-1 11 0,-6 1-3 0,3 2 19 15,-3-2 4-15,-3-1 1 0,4 1 0 0,-4-3 2 0,3-3 1 16,-3 0 0-16,0 1 0 0,0-4-16 0,3-2-3 16,0-2-1-16,0-1 0 15,-3 0-39-15,6 1-7 0,3-6-1 0,0 2-703 16,-3-1-140-16</inkml:trace>
  <inkml:trace contextRef="#ctx0" brushRef="#br0" timeOffset="273172.5144">5875 10581 396 0,'0'0'8'0,"0"0"3"0,0 0 0 0,0-6 0 0,0 1-11 0</inkml:trace>
  <inkml:trace contextRef="#ctx0" brushRef="#br0" timeOffset="273719.4467">6035 10800 1537 0,'0'0'33'0,"0"0"7"0,3-8 2 0,0 3 2 0,-3-3-35 0,3-2-9 15,0 2 0-15,-3 0 0 0,3-3 82 0,0 1 14 16,-3-1 4-16,0 0 0 0,3-2 0 0,0-3 0 0,-3 0 0 0,0 3 0 16,0-3-51-16,0 0-9 0,-3 1-3 0,0 1 0 15,-3-2-11-15,3 6-2 0,0-1-1 0,-3 3 0 16,0-2-10-16,-3-1-1 0,1 1-1 0,-1 2 0 16,-3 0-3-16,0-3-8 0,-3 3 12 0,6 3-4 15,-3 2-8-15,3 1 0 0,-6 2 0 0,6 2 0 16,0 4 0-16,0 1-11 0,-2 1 3 0,-1 3 0 15,3 5 8-15,3 0-13 0,-3 5 5 0,0 0 8 16,0 3-14-16,3 2 5 0,3 1 1 0,0 2 0 16,0 3 8-16,0-3 0 0,0 2-9 0,3 4 9 15,-3-1 0-15,6 1-11 0,-3-4 11 0,0 4-8 16,0-3 8-16,0-3 0 0,3-3 0 0,-3-2 0 16,0 0 0-16,0-3 8 0,0 0-8 0,0-2 0 15,0-6 0-15,3 3 0 0,0-3 0 0,-3 0 0 16,0-2-24-16,0-1-2 0,3-2-1 0,3 0 0 15,-6-8-37-15,0 0-7 0,0 0-1 0,0 0-578 16,9-2-115-16</inkml:trace>
  <inkml:trace contextRef="#ctx0" brushRef="#br0" timeOffset="274094.4756">5744 10922 1706 0,'0'0'48'0,"0"0"11"0,0 0-47 0,0 0-12 0,0 0 0 0,0 0 0 15,3-5 14-15,0-1 1 0,0 1 0 0,3-3 0 16,2 3 9-16,1 2 3 0,3-2 0 0,3 5 0 16,-3 0 2-16,3 3 1 0,3 2 0 0,0 0 0 15,0 6-19-15,-1-1-11 0,-2 1 12 0,3 0-12 16,0-1 0-16,-3 3 0 0,0-2 0 0,-3 2 0 16,3 0 0-16,-4 1 0 0,1 1 0 0,-3 1 0 15,0 0 0-15,-3-3 0 0,0-2 0 0,0 2 0 16,-3-2 0-16,0-1 0 0,0 4 0 0,0-4 0 15,0-2 10-15,-3 5-10 0,3-5 8 0,-3 0-8 16,3 0 8-16,-3-8-8 0,0 0 8 0,0 0-8 16,0 0 25-16,0 0 0 0,0 0 0 0,0 0 0 15,0 0 11-15,0 0 3 0,0 0 0 0,0 0 0 16,0 0-14-16,0 0-2 0,0 0-1 0,0 0 0 0,0 0-22 16,0 0 9-16,0 0-9 0,0 0 0 0,-3-2 0 15,3 2 0-15,-3-3 0 0,3 0 0 0,0 3 0 0,0 0-9 16,0-2-1-16,0 2 0 15,-3-6-28-15,3 1-6 0,-3 2 0 0,3-2-907 16</inkml:trace>
  <inkml:trace contextRef="#ctx0" brushRef="#br0" timeOffset="274782.3147">5776 10499 1429 0,'0'0'40'0,"-3"-3"10"0,-3 3-40 0,1 0-10 0,-1 0 0 0,0 0 0 16,0 3 88-16,0-3 16 0,3 0 4 0,3 0 0 15,0 0-17-15,0 0-3 0,0 0-1 0,0 0 0 16,0 0-47-16,0 0-8 0,0 0-3 0,6 2 0 16,3-2-10-16,0 3-3 0,5 0 0 0,-2-3 0 15,3 0-2-15,3 0-1 0,3 0 0 0,0 0 0 16,3 0-13-16,-1 0 8 0,1 0-8 0,0 0 0 15,0 0 13-15,-3-3-3 0,-1 3-1 0,1-3 0 16,0 3-9-16,0 0 0 0,-6-2 9 0,0 2-9 16,0 0 0-16,-3 0 0 0,-1 0 0 0,-2 0 8 15,0 2-8-15,-3-2 0 0,-6 0 0 0,6 3 0 16,-6-3-16-16,0 0-8 0,0 0-2 0,3 5-655 16,-3-5-131-16</inkml:trace>
  <inkml:trace contextRef="#ctx0" brushRef="#br0" timeOffset="275094.8478">5809 10808 1332 0,'0'0'29'0,"0"0"7"0,0 0 0 0,0 0 1 0,0 0-29 0,0 0-8 0,0 0 0 0,0 0 0 16,0 0 17-16,0 0 3 0,0 0 0 0,9 6 0 15,-3-4 48-15,3 1 11 0,0-1 1 0,0-2 1 16,0 0-10-16,6 0-3 0,-3 0 0 0,2 0 0 16,1 0-26-16,-6 3-6 0,3 0 0 0,3-3-1 15,3 0-18-15,-3 0-3 0,0 0-1 0,0 0 0 16,-1-3-13-16,4 3 0 0,0-3 0 0,-3 1 0 31,0-1-29-31,0 3-9 0,-3-2-2 0,-3 2-859 0</inkml:trace>
  <inkml:trace contextRef="#ctx0" brushRef="#br0" timeOffset="275813.7086">6047 11192 1030 0,'0'0'29'0,"0"8"7"0,0 0-36 0,0 0 0 15,0 2 0-15,0-4 0 0,3 2 104 0,-3-1 13 16,0-1 3-16,0-6 1 0,3 8-30 0,-3-8-7 16,0 0 0-16,0 0-1 0,6 5-7 0,-6-5 0 15,0 0-1-15,6 0 0 0,-6 0-8 0,6-3-2 16,0 1 0-16,-3-4 0 0,3 1-5 0,-3-3 0 0,0 0-1 15,3 0 0-15,-3-2-20 0,0-1-4 0,0 1-1 0,0 2 0 16,-3-6-4-16,3 4-1 0,-3-1 0 0,3-2 0 16,0 0-1-16,-3 0 0 0,0-1 0 0,3-2 0 15,0 3-8-15,0 3-3 0,0-4 0 0,3 4 0 16,-3-1-17-16,2 3 8 0,-2 0-8 0,3 0 0 16,0 3 0-16,3 0 0 0,-3 2 0 15,0 1 0-15,3 2 0 0,0 0 0 0,3 0-11 0,-3 2 11 16,0 1-11-16,0-3 11 0,3 2-10 0,-3 1 10 15,2 0-16-15,-2-1 4 0,3 1 0 0,-6-3 0 16,0 0 4-16,3 0 8 0,-6 0-13 0,3 3 5 16,3-3 8-16,-6 2 0 0,-3-2-9 0,0 0 9 15,0 0 0-15,0 0 0 0,0 0-9 0,0 0 9 16,0 0 0-16,0 0-8 0,0 3 8 0,-3 2 0 16,-3 1-12-16,3-4 4 0,-6 3 8 0,3 1-13 15,-6 2-1-15,3 0 0 0,3 0 0 0,-3 0 0 0,1 2 0 16,-1 1 0-16,0 2 0 0,3-2 0 0,0 2 14 0,0-3-12 15,3 4 12-15,0-1-12 0,0 3 12 0,0-3 0 16,6 3-10-16,0-3 10 0,0 0 0 0,0-2 0 16,0-1-9-16,0-2 9 15,3-2 0-15,0-1-8 0,0 0 8 0,0-2 0 0,3-1 0 0,-1-2 0 16,1 0 0-16,0 0 0 0,3-5 0 0,-3-3 0 16,0 0 0-16,0-2 9 0,3-1-9 0,-3 1 0 15,3-4 0-15,-6 1 0 0,3 0 0 0,-3 0 0 16,0-1 0-16,0 4 0 0,-6-1 0 0,5 1-9 15,-5-1 9-15,3 3-13 0,-3 0 13 0,3 3-11 16,-3 5 11-16,0-5-10 0,0 5 10 0,0 0 0 16,0 0-9-16,0 0 9 0,0 0-18 0,0 0 1 0,0 0 0 0,0 8 0 15,3 0 1-15,0-1 1 0,-3 1 0 0,3 0 0 16,3 3 4-16,-3-3 1 0,3 0 0 0,0 0 0 31,-3 0-38-31,3-3-8 0,3 0-2 0,-3 1-601 0,3-1-120 0</inkml:trace>
  <inkml:trace contextRef="#ctx0" brushRef="#br0" timeOffset="276095.0446">6711 11004 1548 0,'0'0'34'0,"0"0"7"0,-6-8 2 0,3 5 0 15,-3-2-35-15,3 0-8 0,-3 2 0 0,-3 1 0 16,0-4 54-16,3 6 9 0,-3-2 1 0,4 4 1 15,-4 1-12-15,0 0-2 0,3-1-1 0,0 1 0 16,0 5-17-16,0-3-3 0,-3 6-1 0,6-1 0 0,-3 1-21 0,0 2-8 16,0 0 0-16,3 3 0 0,-3 0 0 0,3 0 8 15,0-3-8-15,0 3 0 0,3-3 0 0,0 0 9 16,0 1-9-16,3-4 8 0,0 1 2 0,0-3 0 16,3 0 0-16,0 0 0 0,3-3-2 0,0 0-8 15,0-2 12-15,3 0-4 0,-3-3-8 0,3 0 0 16,-1 0 0-16,1-3 0 15,0 0-48-15,0-2-6 0,-3 0-1 0,3-3-548 16,0 0-109-16</inkml:trace>
  <inkml:trace contextRef="#ctx0" brushRef="#br0" timeOffset="276340.3049">6902 10594 1321 0,'0'0'28'0,"0"8"7"0,3 2 1 0,-1 1 2 0,1 5-30 0,-3-3-8 0,0 3 0 0,0 3 0 16,3-1 67-16,-3 3 12 0,0 0 2 0,3 6 1 15,0-1-14-15,-3 1-4 0,3 2 0 0,-3 0 0 16,0 0-17-16,-3 0-4 0,3-2-1 0,0-1 0 16,-3 1-26-16,3-9-6 0,0 1-1 0,0-1 0 15,0-2-9-15,0 0 0 0,0 2 0 0,-3-4-11 16,3 1-11-16,0 1-2 0,-3-2-1 0,0-4-558 15,1 1-111-15</inkml:trace>
  <inkml:trace contextRef="#ctx0" brushRef="#br0" timeOffset="276637.4147">6797 10970 1443 0,'0'0'32'0,"0"0"6"0,0 0 2 0,0 0 0 0,0 0-32 0,9 0-8 16,-3 0 0-16,6 0 0 0,0-3 9 0,0 0 0 16,3-2 0-16,0 2 0 0,0-2 7 0,2 0 0 15,1 2 1-15,-3-2 0 0,3 2 7 0,-3 3 2 16,-3 0 0-16,3 0 0 0,-3 3-12 0,0 2-2 16,-4 0-1-16,1 3 0 0,-3 0-1 0,0 0 0 15,0 0 0-15,0 3 0 0,-3-1 25 0,-3 1 5 16,3 2 0-16,-3 0 1 0,0 1 13 0,0-4 2 15,-3-2 1-15,3 0 0 0,-3 3-16 0,0-3-3 16,0 2-1-16,3-2 0 0,-3-3-13 0,0 6-4 16,0 0 0-16,0-6 0 0,0 0-20 0,3-5 0 15,0 0 0-15,0 0 0 16,0 0-68-16,0 0-11 0,0 0-2 0,0 0-840 0</inkml:trace>
  <inkml:trace contextRef="#ctx0" brushRef="#br0" timeOffset="277224.5145">7277 10978 1515 0,'0'0'33'0,"0"0"7"0,0 0 2 0,0 0 1 0,0 0-35 0,0 0-8 0,0 0 0 0,0 0 0 16,0 0 58-16,0 0 10 0,-6 0 1 0,0 2 1 16,-3 1-8-16,3 2-2 0,0 0 0 0,-3 1 0 15,-3 2-16-15,3 0-3 0,3 0-1 0,0 2 0 16,-3 1-26-16,0 2-6 0,6 3 0 0,-3-3-8 15,6 0 0-15,-3 1 0 0,3-1 0 0,0-3 0 0,3 1 0 0,-3-1 0 16,3-2-9-16,0 0 9 0,3-2 0 16,0 2 0-16,3-3 0 0,-3-2-8 15,0-1 8-15,3 1 0 0,0-3 0 0,-3 0 0 0,-6 0 13 0,6-5-1 16,6 2-1-16,0-2 0 0,-6-3 2 0,3 2 1 16,-6-2 0-16,5-2 0 0,-2 2-14 0,0-5 11 15,-3 2-11-15,0 1 10 0,3-1-10 0,-3 0 0 16,0 1 0-16,0 2 8 0,-3 0-8 0,0 3 0 15,3-3-10-15,0 2 10 0,-3 6-11 0,0-5 11 16,6 0-12-16,-6 5 12 0,0 0-9 0,0 0 9 16,0 0 0-16,6 2-9 0,3 4 9 0,-9-6-8 15,3 5 8-15,0 0-8 0,3 6 8 0,-3-6 0 0,0 0 0 0,0 3-8 16,0-2 8-16,0 2 0 0,0 0 0 0,0 2 0 16,-3-2 0-16,3 0 0 0,0 3 8 0,-3-3-8 15,0-1 10-15,0 1-2 0,3 0-8 0,0 0 12 16,0 0-12-16,0 0 9 0,-3-8-9 0,0 0 8 15,0 0 4-15,0 0 0 0,0 0 0 0,6 3 0 16,2-6 12-16,-2 1 4 0,3-1 0 0,-3-5 0 16,3 0-4-16,0-3 0 0,0 1 0 0,0-3 0 15,0-1-6-15,0-1-2 0,0-1 0 0,0 0 0 16,0 0-16-16,0 3 0 0,0-1 0 0,2 1 0 16,-2 3-12-16,-3 2 1 0,0 0 0 0,3 0 0 15,-3 5-5-15,0-2 0 0,-6 5-1 0,0 0 0 16,6 0 3-16,3 5 1 0,-6-2 0 0,3 5 0 15,0-3 1-15,0 6 1 0,6-1 0 0,-3 1 0 32,0 5-17-32,2-3-4 0,1 3-1 0,-3-3-636 0,3 3-127 0</inkml:trace>
  <inkml:trace contextRef="#ctx0" brushRef="#br0" timeOffset="277958.9614">4422 11800 1278 0,'0'0'28'0,"0"0"5"0,0 0 2 0,0 0 1 0,0 0-28 0,0 0-8 16,0 0 0-16,0 0 0 0,0 0 40 0,0 0 6 15,0 8 2-15,3 0 0 0,-3 0 0 0,3 3 0 16,-3-1 0-16,0 4 0 0,6-1 9 0,-3 3 3 16,3 2 0-16,0 1 0 0,0 5-20 0,0-3-3 15,0 3-1-15,0 2 0 0,0 0-20 0,-3 6-4 16,0-3 0-16,0 3-1 0,0 0 1 0,-3 0 1 16,-3-1 0-16,3-2 0 0,0-2-4 0,0-3-1 0,0 2 0 0,-3-5 0 15,3 1-8-15,-3-4 0 0,3-2 0 0,-3 0 0 16,3-6-16-16,0-2 0 0,-3 0 1 0,3-8 0 31,0 0-57-31,0 0-11 0,0 0-2 0,0 0-728 0</inkml:trace>
  <inkml:trace contextRef="#ctx0" brushRef="#br0" timeOffset="278443.1946">4360 12155 1605 0,'0'0'35'0,"0"0"7"0,0 0 2 0,-6 3 2 16,6-3-37-16,0 0-9 0,-6 0 0 0,6 0 0 16,0 0 31-16,0 0 4 0,0 0 1 0,0 0 0 15,0 0-16-15,0 0-2 0,6 0-1 0,3-3 0 0,-1 3 3 0,1-3 0 16,0 3 0-16,3 0 0 0,0-2-8 0,0 2-2 16,3 0 0-16,0 2 0 0,0-2-10 0,-3 0 0 15,-1 0 0-15,1 3 8 0,3 0-8 0,0-3 0 16,-3 5 0-16,0-2 0 0,0-1 0 0,-3 3 0 15,0 3 0-15,0 0 0 0,-3 0 0 0,3 3 12 16,-1-1-12-16,-2 4 12 0,0 2-12 0,0-1 12 16,-3 1-12-16,3 0 12 0,-3 3-12 0,3-3 12 15,-3 2-12-15,3-2 12 0,0 0-12 0,3 0 0 16,-3-3 0-16,0 0 8 0,3-2-8 0,3-3 0 16,-3-3 0-16,3 0 0 0,2-2 0 0,-2-3 0 0,3-3 0 15,0-2 0-15,-3-3 8 0,6 0-8 0,-3-2 12 0,0-4-4 16,0-2 6-16,-4 1 1 0,1-1 0 0,-3 0 0 15,-3 0 2-15,-3 3 1 0,3-3 0 0,-3 0 0 16,-3 0 9-16,-3 0 1 0,-3 3 1 0,0 0 0 16,-3 0 7-16,-3 2 0 0,-2 0 1 0,-1 3 0 15,-3 0-9-15,0 3-3 0,0 3 0 0,-3-4 0 16,3 4-9-16,1 2-3 0,-1 2 0 0,0 4 0 16,6-4-13-16,0 3 0 0,0 1 0 0,3 2 0 15,0-3-22 1,6 3-4-16,0 0-1 0,3 0 0 0,0-3-142 0,3 3-29 0,3-5-6 15</inkml:trace>
  <inkml:trace contextRef="#ctx0" brushRef="#br0" timeOffset="278959.3216">5845 11827 1698 0,'0'0'48'0,"0"0"11"0,-6 5-47 0,3 0-12 0,-3-2 0 0,3 2 0 15,0 3 12-15,0 0 1 0,3 0 0 0,0 0 0 16,3 3-13-16,0-1 0 0,-3 4 8 0,6-1-8 16,0 5 32-16,0-2 4 0,3 3 1 0,-3-1 0 15,0 3 7-15,3 1 2 0,-3-1 0 0,0 0 0 0,-4 3-22 0,4 2-4 16,-3 1 0-16,0-4-1 0,-3 1-8 0,0 0-2 16,0-3 0-16,-3 0 0 0,3-2-1 0,-3-1 0 15,0-4 0-15,0-1 0 0,3-5-8 0,-2 2 10 16,2-4-10-16,0-6 10 15,0 0-32-15,0 0-6 0,0 0-2 0,0 0-890 16</inkml:trace>
  <inkml:trace contextRef="#ctx0" brushRef="#br0" timeOffset="279334.3244">6473 11745 1512 0,'0'0'43'0,"0"8"9"0,0-3-42 0,-3 3-10 0,0 3 0 0,0-1 0 15,0 1 51-15,0 2 8 0,0 0 1 0,-3 3 1 16,0 0 0-16,0 3 0 0,3-1 0 0,-6 3 0 16,0 0-21-16,0 3-4 0,3 0 0 0,-2 0-1 15,-4 2-5-15,0 3-1 0,3 3 0 0,0-3 0 16,-3 3-17-16,0 0-4 0,-3-1-8 0,3-1 12 16,3-4-2-16,-3 0-1 0,1-4 0 0,2 1 0 0,3-1 0 0,-3-4 0 15,6-2 0-15,-3-3 0 0,3-2-9 0,0-3 0 16,3 0 0-16,0-8 0 15,0 0-148-15,0 0-21 0,3-3-5 0,3-5-1 0</inkml:trace>
  <inkml:trace contextRef="#ctx0" brushRef="#br0" timeOffset="279943.7631">6657 11943 1436 0,'0'0'32'0,"0"0"6"0,3-2 2 0,3-4 0 0,0 1-32 0,3 2-8 0,-3-2 0 0,3 0 0 16,0 0 64-16,3 2 12 0,-3-2 3 0,0 2 0 15,3 0-15-15,0 1-2 0,0-1-1 0,-1 0 0 16,-2 1-18-16,6-1-4 0,0 3-1 0,0-3 0 15,-3 1-17-15,0-1-3 0,0 3-1 0,3 0 0 16,-3 0-9-16,-1 3-8 0,1-1 12 0,0 1-12 16,0 2 11-16,-3 1-11 0,0 2 10 0,-3-3-10 15,0 3 12-15,0 2-3 0,-3 1-1 0,-3 2 0 16,3 3-8-16,-6 0 10 0,0 3-10 0,0-1 10 0,-3 3-10 16,-3 3 0-16,0 2 0 0,-3 1-11 0,-3 2-5 0,0 0-2 15,1 0 0-15,-4 3 0 0,-3-6 18 0,3 4 0 16,-3-4-8-16,0 0 8 0,0 1 0 0,4-6 0 15,-4 0 0-15,3-2 0 0,0-6 16 0,3-2-4 16,0-3 0-16,3-1 0 16,-2-4 2-16,5-3 0 0,0-3 0 0,3 1 0 0,-3-6-2 0,6-3-1 15,0-2 0-15,0 0 0 0,6-6-11 0,0 3 0 16,0 1 0-16,0 1 0 0,3-2 0 0,-3 3 0 16,3 0 0-16,0 0 0 0,0 2 0 0,-3 1 0 15,2 2 0-15,-2 2 0 0,6 1-9 0,-3 2 9 0,0 1 0 16,3 2 0-16,-9 0-10 0,9 2 10 0,3 1-8 0,0 0 8 15,0 2 0-15,0 0-8 0,0 1 8 0,3-1 0 16,2 0 0-16,1 0 0 0,0 1 0 0,0-1 8 16,0-2 0-16,3 2 1 0,-3 0 0 0,2 1 0 15,-2 2 7-15,3-3 0 0,-3 0 1 0,0 3 0 16,-3 0-17-16,3 0 0 0,-1-3 8 0,-2 3-8 16,0 0 0-16,0 0 0 0,3 0 8 0,-3-3-8 15,0 1 0-15,3-4 0 0,-4 3-8 0,1 1 8 16,3-4-58-1,-3 1-6-15,-6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3:05:43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16825 14205 1242 0,'0'0'27'0,"0"0"5"0,0 0 2 0,0 0 2 0,3-5-36 0,0 0 0 0,-3-3 0 15,3 3 0-15,3-6 28 0,-3 1 0 16,3 2-1-16,-3-3 0 0,3-2 9 0,-3 2 3 16,-3-2 0-16,3 0 0 0,0-1-4 0,0 1-1 0,-3 0 0 0,-3 0 0 15,3 0 0-15,-3-1 0 0,0 1 0 0,0 0 0 16,-6 0-3-16,3 2-1 0,-3-2 0 0,0 2 0 15,0 1-5-15,-2-1-1 0,-1 1 0 0,0-1 0 16,-3 0 8-16,3 3 0 0,-3-2 1 0,3 5 0 16,-3-6-6-16,0 3-2 0,1 3 0 0,-1-3 0 15,-3 2-17-15,0 4-8 0,0-3 0 0,-3 2 8 16,3 0-8-16,-2 3 8 0,-1 0-8 0,3 3 8 16,0 0-8-16,0-1 0 0,0 3 0 0,3-2 0 15,0 2 0-15,4-2 0 0,-1 2-9 0,0-2 9 16,3 0 0-16,3-1 0 0,0-2-8 0,6 0 8 15,-3-5 0-15,3 5-12 0,0-5 12 0,0-6-10 16,0 3-24-16,3-2-5 0,0-4-1 0,0 4 0 0,0-3 61 16,0-1 12-16,0 1 3 0,0 3 0 0,0-1-28 0,-3 0-8 15,0 1 0-15,0 2 0 0,0 0 0 16,0 0 0-16,0 0 0 0,0 3-12 16,0-1-18-16,0 1-3 0,-3 0-1 0,3 5-858 15</inkml:trace>
  <inkml:trace contextRef="#ctx0" brushRef="#br0" timeOffset="4451.8295">15861 13295 1098 0,'0'0'24'0,"0"0"4"0,0 0 2 0,0 0 2 0,0-5-32 0,0 5 0 0,0-5 0 0,0-1 0 16,0 6 74-16,0-5 9 0,0 5 1 0,0 0 1 15,0 0-34-15,0 0-7 0,0 0-2 0,0 0 0 16,0 0-2-16,0 0 0 0,0 0 0 0,0 0 0 16,0 0 0-16,3 5-1 0,3 3 0 0,-3 0 0 15,3 3-23-15,-3-1-5 0,3 1-1 0,-3 0 0 0,3-1-10 0,-3 1 0 16,3-3 0-16,-3 2 8 0,0-2-8 0,3 3 8 16,-3-3-8-16,-1-3 8 0,1 0 8 0,-3-5 2 15,3 6 0-15,-3-6 0 0,0 0 9 0,0 0 1 16,0 0 1-16,3 5 0 0,-3-5 7 0,0 0 0 15,0 0 1-15,0 0 0 0,0 0-26 0,0 0-11 16,0 0 8-16,0-5-8 0,0-1 22 0,0-2-1 16,-3 1 0-16,3-1 0 0,-3-3-4 0,3 0-1 15,-3 1 0-15,3-1 0 0,-2 1-4 0,2-4-2 0,0 1 0 16,2 0 0-16,-2 2-10 0,3 1 10 0,0-1-10 0,0 1 10 16,3 2-10-16,0 0 0 0,0-3 0 0,0 3 8 15,0 0-8-15,0 0 0 0,0 3 0 16,0-3 0-16,3 3 0 0,-3 0 0 15,3-1 0-15,-3 1 0 0,0 2 0 0,0 1 0 0,0-1-9 0,0 3 9 32,3 0-25-32,-3 0-2 0,-1 0 0 0,1 0 0 15,3 3-111-15,0-1-22 0,-3 1-5 0,0 0-690 0</inkml:trace>
  <inkml:trace contextRef="#ctx0" brushRef="#br0" timeOffset="4857.9136">16209 13176 1362 0,'0'0'38'0,"0"0"10"0,0 0-39 0,0 0-9 16,0 0 0-16,-3 6 0 0,3 1 59 0,-3-1 9 15,0-1 3-15,3 3 0 0,-3 0-13 0,3-3-2 16,0 3-1-16,0 3 0 0,3-3-23 0,-3 5-5 16,0 0-1-16,3 0 0 0,-3 1-3 0,0 1-1 15,3-1 0-15,-3 2 0 0,3-3-13 0,0-3-9 0,0 4 12 16,3-4-12-16,-3 1 8 0,3-3-8 0,-3 0 0 0,0-3 0 16,3 0 20-16,-6-5-2 0,9 3-1 0,-3-3 0 15,0 0 12-15,0-3 3 0,0-2 0 0,0 0 0 16,0-3 4-16,0 0 2 0,-3-3 0 0,3 3 0 15,-4 0-10-15,1 0-1 0,-3-5-1 0,3 0 0 16,-3 0-11-16,0-1-3 0,-3 4 0 0,3-1 0 16,0 3-12-16,-3-2 0 0,3 2 0 0,-2 0 0 31,2 0-49-31,0 3-3 0,0-3-1 0,0 2 0 0,0 1-144 16,0 5-29-16,0-5-6 0,0 5 0 0</inkml:trace>
  <inkml:trace contextRef="#ctx0" brushRef="#br0" timeOffset="5186.2667">16400 13340 1064 0,'0'0'30'0,"3"6"6"15,0 2-28-15,-3-8-8 0,0 5 0 0,3 0 0 0,3 3 97 0,-6-8 19 16,0 0 3-16,0 0 1 0,0 0-16 0,0 0-4 16,0 0 0-16,0 0 0 0,0 0-20 0,0 0-5 15,0 0-1-15,3-5 0 0,3-1-15 0,-3-1-3 16,2-1-1-16,-2-3 0 0,3-2-29 0,-3 2-6 15,0-2 0-15,3 0-1 0,-3 2-10 0,0-2-1 16,3 2-8-16,0 3 12 0,0 0-12 0,0 1 0 16,-3-1 0-16,3 2 0 0,0 1 0 0,0 2 0 15,0 1 0-15,0-4 0 0,-6 6-16 0,6-2 3 16,0 2 1-16,0 0 0 0,3 2-2 0,-3 1 0 16,2 0 0-16,-2-1 0 0,0 4 5 0,0-1 1 0,0 3 0 15,0 0 0-15,-3 2 8 0,0 4 0 0,0 2 0 16,0-1 0-16,-3 1 0 0,3 0-8 15,-3-3 8-15,3 3 0 0,-3 0-8 0,0 0 8 16,0-3-8-16,0 0 8 16,3 1-50-16,0-4-5 0,-3 1-1 0,3-3-567 0,0 0-113 0</inkml:trace>
  <inkml:trace contextRef="#ctx0" brushRef="#br0" timeOffset="5545.6859">16784 13118 1436 0,'0'0'32'0,"0"0"6"0,0 0 2 0,0 0 0 15,-6 0-32-15,0 3-8 0,6-3 0 0,-6 2 0 0,0 1 72 0,-3 0 12 16,3 2 4-16,0-2 0 0,-3 2-18 0,3 0-3 16,0 0-1-16,0 3 0 0,0-2-24 0,3 2-5 15,-3-3-1-15,3 0 0 0,0 3-24 0,0-3-12 16,3 3 10-16,0-2-10 15,0 2 0-15,3 0 0 0,0-1 0 0,0-1 0 0,3 2 0 0,0-3-8 16,0 3 8-16,3 0-10 0,0 0 10 0,0-3-8 16,0 3 8-16,0-3-8 0,3 3 8 0,-3-2 0 15,0-1 0-15,-3 3 0 0,3-3 0 0,-3 3 0 16,-4 0 8-16,4 0-8 0,-3 2 0 0,-3 1 8 0,0 0-8 16,-3-1 0-16,-3 1 19 0,1 2-1 0,-1 0 0 15,-3 0 0-15,0 1 13 0,3-1 2 0,-6-2 1 0,3-1 0 16,0-2-6-16,0-3-2 0,0 1 0 0,0-1 0 31,3-2-42-31,0-3-8 0,0 0-1 0,0-6-1016 0</inkml:trace>
  <inkml:trace contextRef="#ctx0" brushRef="#br0" timeOffset="6467.4614">17260 13195 1062 0,'0'0'23'0,"0"0"5"0,0 0 0 0,0 0 3 0,3 8-31 0,-3-8 0 0,0 0 0 0,0 0 0 15,0 10 48-15,0 4 3 0,0-4 1 0,0 1 0 16,0-6-20-16,0 8-3 0,0 8-1 0,0-2 0 15,-3-6-12-15,3 0-2 0,0 6-1 0,0-1 0 16,0-4-3-16,0 2-1 0,-3-1 0 0,3 1 0 16,0-3-9-16,0 1-12 0,0-1 2 0,0 0 1 15,0-5-71-15,0 0-15 16,-3-3-2-16</inkml:trace>
  <inkml:trace contextRef="#ctx0" brushRef="#br0" timeOffset="6920.8228">17409 13367 1306 0,'0'0'28'0,"0"0"7"0,0 5 1 0,0 3 1 0,-3 3-29 0,3-3-8 0,0-8 0 0,0 0 0 15,0 0 68-15,0 0 13 0,0 0 3 0,0 0 0 16,-3 5-2-16,3-5 0 0,0 0 0 0,0 0 0 16,0 0-16-16,0 0-3 0,0 0-1 0,-3-5 0 15,3-3-30-15,0 0-5 0,0 0-2 0,3 0 0 16,3 5-15-16,-3-7-10 0,3-4 12 0,-3 4-12 15,3 2 8-15,3 2-8 0,-3-4 0 0,2-1 0 16,-2-5 0-16,3 9 0 0,0 4 0 0,0-2 0 16,-3-3 0-16,0 5-9 0,3 6 9 0,-3-1-12 15,3-7 3-15,-3 5 0 0,0 3 0 0,0 5 0 16,0 7 0-16,0-1 0 0,0-1 0 0,-3-5 0 16,3 0 9-16,0 2 0 0,-3 1 0 0,-3 0-8 0,0 2 8 15,2-3 0-15,1 4 0 0,0-4 8 0,0 1-8 16,-3-1 0-16,6 1 0 0,-6-3 8 15,3 0-24-15,0 0-5 0,3-3-1 0,-6-5 0 16,6 5-126-16,-6-5-26 0,0 0-5 0</inkml:trace>
  <inkml:trace contextRef="#ctx0" brushRef="#br0" timeOffset="7170.8493">17331 12814 1522 0,'0'0'33'0,"0"0"7"0,0 0 2 0,0 0 2 0,-3 2-36 0,3-2-8 0,-6 6 0 0,1-4 0 16,5-2 11-16,0 0 0 0,0 6 0 0,0-6 0 31,-6 8-32-31,6-8-7 0,0 0 0 0</inkml:trace>
  <inkml:trace contextRef="#ctx0" brushRef="#br0" timeOffset="26855.2509">18093 13195 1371 0,'0'0'30'0,"0"0"6"0,0 0 2 0,0 0 1 0,0 0-31 0,0 0-8 16,0-6 0-16,0 6 0 0,0-5 47 0,0 5 8 16,-3-5 1-16,3 5 1 0,0-5-5 0,0 5 0 15,-3-6-1-15,3 6 0 0,0 0-7 0,0 0-2 16,-3 0 0-16,3 0 0 0,-5 0-7 0,-1 0-2 16,0 3 0-16,6-3 0 0,-6 3-18 0,3-1-4 15,-3 4-1-15,0-1 0 0,3 0-10 0,0 0 0 16,0 1 0-16,0 2 0 0,-3 0 0 0,6 2 0 15,-3-2-12-15,3 3 12 0,-3 2-11 0,3 0 11 16,0 0-8-16,0 3 8 0,3-3-8 0,0 3 8 16,3-2-8-16,-3-1 8 0,0 0 0 0,0 0-8 0,3-5 8 0,-3 3 0 15,0-3 0-15,3-3 0 0,-3 0 0 0,-3-5 0 16,0 0 0-16,0 0 8 0,6 3 0 0,3-6 0 16,-4 1 21-16,-2-4 5 0,3 1 1 0,0-3 0 15,0-2 5-15,0-1 2 0,-3-2 0 0,0 0 0 16,0-1-5-16,0 1-1 0,0 0 0 0,-3 2 0 15,0 1-16-15,0-1-3 0,0 3-1 0,-3 0 0 16,0 0-8-16,3 3-8 0,-3-3 9 0,0 3-9 16,0-1-11-16,3 6-8 0,0 0-1 0,0 0-1 15,0-10-63-15,-3 2-13 0,0 0-3 0,3 0-886 16</inkml:trace>
  <inkml:trace contextRef="#ctx0" brushRef="#br0" timeOffset="27339.7839">18257 13187 1321 0,'0'0'37'0,"0"0"9"0,0 0-37 0,0 0-9 0,0 0 0 0,0 0 0 16,0 0 100-16,0 0 17 0,0 0 4 0,0 0 1 16,0 0-44-16,-6 2-9 0,0 1-1 0,6-3-1 15,-3 8-35-15,0-3-8 0,3 3 0 0,-3 0-1 16,3 0-2-16,3 3 0 0,-3-3 0 0,3 5 0 15,0 0-11-15,0 3-2 0,0 8-8 0,0-6 12 16,0-7-12-16,0 0 0 0,3-1 0 0,-3 1 0 16,3-3 0-16,0 0 0 0,0-3 0 0,-3 0 0 15,-3-5 0-15,9 3 9 0,-9-3-9 0,6-3 8 16,3 1 14-16,0-1 2 0,-3-5 1 0,0 3 0 16,-1-3-4-16,1-3-1 0,0 3 0 0,-3-2 0 15,0-1-10-15,0 3-2 0,-3-5-8 0,0 2 12 16,0 1-4-16,-3-1 0 0,3 1-8 0,0-1 12 0,-3 3-12 15,3-3 8-15,-3 3-8 0,3 3 0 0,0-3 0 0,0 3 0 16,-3 0 0-16,3 5 0 16,0-6-21-16,0 6-4 0,-3-5-1 0,3 5 0 15,0 0-121-15,0 0-24 0,0 0-5 0</inkml:trace>
  <inkml:trace contextRef="#ctx0" brushRef="#br0" timeOffset="27902.2367">18364 13253 1530 0,'0'0'33'0,"0"0"7"0,0 0 2 0,0 0 2 16,0 0-36-16,0 0-8 0,0 0 0 0,0 0 0 15,0 0 93-15,0 0 17 0,0 0 3 0,0-5 1 16,0 5-26-16,0 0-6 0,0 0-1 0,0 0 0 0,0 0-35 15,0 0-7-15,0 0-2 0,6 2 0 0,-3 1-15 0,3 5-3 16,0 0-1-16,-3 2 0 16,3-2-10-16,-3 3-8 0,3 0 9 0,-3-1-9 0,3-2 8 0,-3 0-8 15,3-3 0-15,-3 1 0 0,-3-6 8 0,6 5-8 16,0-2 0-16,0 2 0 0,3-5 10 0,-3 0-10 16,-1-3 10-16,1 1-10 0,0-1 15 0,0 0-3 15,-3-2-1-15,3 0 0 0,0-1 5 0,-3-2 2 16,0 3 0-16,0-3 0 0,-3 3-7 0,3-3-2 15,0 0 0-15,-3 3 0 0,0-3-9 0,0 3 10 16,0-1-10-16,0 1 10 0,-3-3-10 0,0 3 0 0,0-3 0 16,3 2 0-16,-6 1 0 0,3 0 0 0,0 0 0 0,0 2 0 15,0-2-18-15,0-1-6 0,0 4 0 0,3 2-1 32,-6-6-29-32,3 4-6 0,-3-4 0 0,6 6-1 15,-2-2-99-15,2 2-20 0,0 0-4 0,0 0-665 0</inkml:trace>
  <inkml:trace contextRef="#ctx0" brushRef="#br0" timeOffset="28402.2996">18588 13264 1340 0,'0'0'38'0,"0"0"8"0,0 0-37 0,0 0-9 16,0 0 0-16,0 0 0 0,0 0 56 0,5 5 10 16,-5-5 2-16,3 5 0 0,0 3 3 0,0-3 1 15,0 3 0-15,3-2 0 0,-6-6 4 0,3 8 2 16,-3-1 0-16,3-1 0 0,0 2-18 0,-3-3-4 16,3 3-1-16,-3-8 0 0,0 5-11 0,0-5-1 15,0 8-1-15,0-8 0 0,0 5-10 0,0-5-3 16,0 0 0-16,0 0 0 0,0 0-13 0,0 0-4 15,0 0 0-15,0 0 0 0,0 0 7 0,0 0 1 16,0 0 0-16,0 0 0 0,0 0-12 0,0-5-8 16,-3 0 12-16,3-3-12 0,3-3 0 0,-3 3 0 15,0-2 0-15,3-3 0 0,0 2 0 0,0 0 0 0,0 4-12 0,0-4 3 16,3 3 9-16,-3 0 0 0,3 0-9 0,-3 0 9 16,3 0 0-16,-3 3-9 0,3 0 9 0,0-1 0 15,0 4-14-15,-3-4 4 0,3 4 1 0,0-4 0 16,0 4-9-16,-6 2-2 0,6-3 0 0,0 3 0 15,-6 0 2-15,8 3 0 0,-5-1 0 0,3 4 0 16,0-1 4-16,0 0 1 0,-3 3 0 0,3 0 0 16,0 3 13-16,0-1 0 0,0 1 0 0,0-3 0 15,0 5 0-15,0-2 0 0,0-1 0 0,3 1 0 16,0-3 0-16,-3 0 0 0,3-3 0 0,0 0 0 16,-1 1 0-16,4-4 0 0,-3 1 0 0,0-3-9 15,0 0-34-15,-3 0-6 0,3-3-2 16,-3 1-962-16</inkml:trace>
  <inkml:trace contextRef="#ctx0" brushRef="#br0" timeOffset="29152.3708">19287 13245 1198 0,'0'0'26'0,"0"0"6"0,0 5 0 0,-3 3 3 0,3-8-35 0,0 0 0 0,0 0 0 0,0 6 0 16,0 4 63-16,0-2 5 0,0 0 2 0,0 3 0 15,3 2-2-15,-3 0-1 0,0-2 0 0,3 2 0 16,-3 0-13-16,3 3-2 0,-3 3-1 0,3-4 0 16,-3 4-25-16,3-1-5 0,-3 1-1 0,0-1 0 15,0-4-12-15,3 2-8 0,-3-1 8 0,0-1-8 16,0-1 0-16,0 0 0 0,0-2 0 0,0-1 0 31,0 1-24-31,0-3-4 0,0 0 0 0,0-8-534 0,0 0-107 0</inkml:trace>
  <inkml:trace contextRef="#ctx0" brushRef="#br0" timeOffset="29511.7822">19332 13258 1609 0,'0'0'35'0,"0"0"7"0,0 0 2 0,0 0 2 0,-3-5-37 0,0 0-9 15,3-6 0-15,-3 3 0 0,3 3 53 0,0 5 9 16,0-8 2-16,3 0 0 0,-3 0-16 0,3-3-4 16,0 6 0-16,0-3 0 0,3 0-23 0,0 3-5 15,-1-3 0-15,1 0-1 0,0-2-5 0,0 4-1 0,0 1 0 0,0 0 0 16,0-1-1-16,3 1 0 0,-3 5 0 0,0 0 0 16,0 3-8-16,3-1 0 0,-3 4 0 0,0-1 0 15,0 3 0-15,0 0 10 16,0 5-10-16,0-2 10 0,-3-1-2 0,0 1 0 0,0-3 0 15,0 0 0-15,0 2-8 0,-3 4 10 0,-3 1-10 0,0 1 10 16,3-8-1-16,-3 5 0 0,-3 9 0 0,3-7 0 16,-3-1 0-16,0-1 0 0,0 0 0 0,0-2 0 15,0-1-9-15,3-2 0 0,-3-2 0 0,0-1 8 16,6-5-8-16,-6 3-16 0,3 2 4 0,-3-3 1 16,0 1-111-16,6-3-22 0,-6 0-5 15</inkml:trace>
  <inkml:trace contextRef="#ctx0" brushRef="#br0" timeOffset="30208.6965">19686 13242 1224 0,'0'0'27'0,"0"0"5"0,0 0 2 0,0 0 0 0,0 0-34 0,0 0 0 0,0 0 0 0,3-5 0 16,0-3 116-16,0 3 16 0,0 0 3 0,0-3 1 15,-3 0-36-15,3 0-6 0,0 0-2 0,-3 3 0 16,-3-1-24-16,3-2-6 0,-3 6-1 0,3 2 0 16,0 0-21-16,-3-6-4 0,-3 1 0 0,3 2-1 15,-3 1-7-15,0 2-2 0,0-3 0 0,3 3 0 16,-6-2-11-16,3 4-3 0,0 3 0 0,0-2 0 15,0 2-12-15,-3 3 0 0,3 3 0 0,0-1 0 16,-3 1-9-16,4 2-5 0,-1 3-1 0,3 3 0 16,0-1 0-16,0 3 0 0,0-2 0 0,0-1 0 15,3-2 6-15,0 0 1 0,0-3 0 0,0 1 0 0,3-1 8 16,0-5-12-16,0 2 12 0,0-4-12 0,0-1 12 0,3 0 0 16,-1 1 0-1,-5-6 0-15,6 0 0 0,0 0-8 16,3-3 8-16,-3 3 0 0,0-3 0 0,0 1 0 0,0-6 0 0,3 0 0 15,-3 2 0-15,-3-1 0 0,3-4 8 0,0 3-8 16,0 0 0-16,-3 3 0 0,0-6 0 0,3 1-12 16,-6 2 12-16,3-3 0 0,0 0 0 0,-3 1-8 15,0-1 8-15,0 3 0 0,0 3 0 0,0-3 0 16,0 0-8-16,-3 3 8 0,3 5-8 0,0 0 8 16,0 0-18-16,0 0 2 0,0 0 0 0,0 0 0 0,0 0 3 15,0 0 1-15,0 0 0 0,3 5 0 0,0 3 12 0,0 3-9 16,-3-1 9-16,6 1-8 0,-3-1 8 0,0 1 0 15,3 0 0-15,-3-1-8 0,2 1-2 0,-2-1 0 16,3-2 0-16,0 0 0 16,-3 0-38-16,3-2-7 0,0-1-1 0,-3 3-1 15,-3-8-137-15,0 0-27 0,0 0-6 0</inkml:trace>
  <inkml:trace contextRef="#ctx0" brushRef="#br0" timeOffset="30599.3896">19844 13195 1054 0,'0'0'23'0,"0"0"5"0,0 5 0 0,0-5 3 0,0 0-31 0,3 8 0 0,-3 3 0 0,3-1 0 16,-3-10 62-16,3 5 6 0,0 3 2 0,-3 3 0 16,3-3 10-16,-3 3 1 0,0-1 1 0,2 3 0 15,-2 3-10-15,0-5-1 0,0-1-1 0,0-2 0 16,0 0-18-16,-2 3-4 0,2-6-1 0,0 3 0 15,0 0-11-15,-3 0-1 0,3 3-1 0,-3-6 0 16,3-5-4-16,0 0-1 0,0 5 0 0,0-5 0 16,0 0-1-16,0 0-1 0,0 0 0 0,0 0 0 15,0 0-2-15,0 0 0 0,0-5 0 0,0 5 0 16,0 0-14-16,3-5-3 0,0-3-8 0,-1-3 12 16,-2-5-12-16,3 6 0 0,0 2 0 0,0-6 0 0,3-4 8 15,-3 5-8-15,0 2 0 0,3-2 0 0,-3 0 10 16,0-1-10-16,3 4 10 0,-3 2-10 0,-3 8 0 0,3-5 0 15,3-3 0-15,-6 8 0 0,0 0 0 16,0 0 0-16,6 0-13 0,-6 0 4 0,0 0-13 0,6 5-2 16,0 0-1-16,-6-5 0 15,0 0-16-15,6 5-3 0,-3 3-1 0,0 0 0 16,-3-8-95-16,0 0-18 0,0 0-4 0</inkml:trace>
  <inkml:trace contextRef="#ctx0" brushRef="#br0" timeOffset="30974.2229">20165 12906 1306 0,'0'0'28'0,"0"0"7"0,0 0 1 0,0 0 1 0,0 0-29 0,0 0-8 16,0 8 0-16,0 0 0 0,3 0 64 0,-3 0 12 0,0 3 3 0,0-3 0 16,0 2 1-16,0 1 1 0,0 2 0 0,-3 3 0 15,3-3-13-15,0 6-4 0,0-3 0 0,-3 2 0 16,3 1-16-16,0 2-3 0,0 0-1 0,-3 0 0 16,3 0-27-16,-3 3-5 0,3 3-2 0,0-4 0 15,0-7-10-15,0 3 0 0,0-1 0 0,-3 3 8 0,3-2-8 16,0-1 0-16,0-4 0 0,3-1 0 0,-3-5 0 0,3 0 0 15,0 2 0-15,0-2 0 0,-3-8-9 0,3 6-4 16,3 2-1-16,-3-6 0 16,-3-2-22-16,0 0-5 0,9 0-1 0,-3 0 0 15,-6 0-32-15,6-2-6 0,0-4-2 0,0 4-495 16,-6 2-99-16</inkml:trace>
  <inkml:trace contextRef="#ctx0" brushRef="#br0" timeOffset="31208.6723">19960 13174 2232 0,'0'0'49'0,"0"0"11"0,0 0 1 0,6-6 1 0,3 4-50 0,0-1-12 0,2-5 0 0,1 0 0 16,3 0 98-16,3 3 17 0,-3-3 3 0,3 3 1 15,0-3-66-15,3 2-13 0,-4 1-2 0,1 0-1 16,0 0-29-16,3 2-8 0,-3 0 0 0,-3 1 0 16,3-1-112-16,-4 0-24 0,1 1-5 0</inkml:trace>
  <inkml:trace contextRef="#ctx0" brushRef="#br0" timeOffset="32318.1266">20760 13327 1436 0,'0'0'32'0,"0"0"6"16,0 0 2-16,0 0 0 0,0 0-32 0,-6-5-8 0,6-3 0 0,-3 3 0 0,0-3 72 0,1 0 12 15,2 2 4-15,-3-2 0 0,3 1-21 0,-3-1-4 16,0 0-1-16,0 0 0 0,0 0-24 0,0 2-5 16,0 1-1-16,0 0 0 0,0 0-11 0,-3 2-2 15,0 0-1-15,0 3 0 0,0 0-6 0,0 3-2 16,-3 0 0-16,3 2 0 0,-3 0-10 0,3 3 0 16,0 3-10-16,-3-1 10 0,6 4-10 0,-3 1 10 15,3-1-10-15,0 1 10 0,0 1-8 0,3-2 8 16,3-1 0-16,0 0-9 0,0 0 9 0,3-2 0 15,-3-3 0-15,6 2 0 0,0-2 0 0,0-2 0 16,0-4 0-16,0 4-8 0,-3-6 8 0,3 0 0 16,-3-3 8-16,0 0-8 0,0-2 13 0,0 0-1 15,-3-1-1-15,3-2 0 0,-3 1 22 0,0-1 5 0,0 2 1 0,-1-2 0 16,1 0-7-16,-3 0 0 0,0 3-1 0,0 0 0 16,0 0-19-16,0 5-3 0,0 0-1 0,0 0 0 15,0-6-8-15,0 6 0 0,0 0 0 0,0 0 0 16,0 0 0-16,0 0 0 0,0 0 0 0,9 0 0 15,-3-2-15-15,-6 2 5 0,6 0 1 0,3-3 0 16,-3 0-7-16,0-2 0 0,0-3-1 0,0 0 0 16,3 0 7-16,-3-2 2 0,3-4 0 0,0 1 0 15,0-3 8-15,0 0-8 0,3-5 8 0,-4 0-8 16,1 0 8-16,3 0 0 0,-3-3 0 0,0 0 0 16,-3 0 0-16,3 3 0 0,-3 0 8 0,-3 3-8 15,0-1 0-15,0 3 0 0,0 0 0 0,-3 3 0 16,-3 0 8-16,3 0 0 0,0-1 0 0,-3 6 0 15,3-2-8-15,-3 5 9 0,0-1-9 0,3 6 10 16,0 0-10-16,0 0 0 0,0 0 9 0,0 0-9 16,-6 6 0-16,0 1 0 0,0 1-12 0,3 3 4 0,-3 2 8 0,3 6 0 15,-3-1 0-15,3 3 0 0,-3 6 0 0,0 2-13 16,3 0 5-16,-3 3 8 0,4 0 0 0,-4-1 0 16,3 4 0-16,3-4 0 0,-3 1 0 0,3 0 0 15,0-6 0-15,3 1 0 0,0-1 0 0,0 1 0 16,2-3 0-16,1-1 0 0,0 1 0 0,0 0 0 15,3-5-9-15,0-1 9 0,3 1-9 0,-3-6 9 16,3 0-13-16,0-2 5 0,-3-3-1 0,3 0 0 16,3-3 0-16,-4-3 0 0,4-2 9 0,-3-2 9 0,0-3-1 0,0-3-8 15,0-3 16-15,0-2-4 0,0 0-1 0,-3-1 0 16,0-2-11-16,0 3 0 0,-6-3 9 0,3 0-9 16,-6 1 0-16,-3 1 9 0,-3 4-9 0,0-3 0 15,-6 2 14-15,0 0-4 0,-6 3-1 16,3 1 0-16,-6 1-9 0,3 4 0 0,-2-1 0 0,2 3 0 15,0 0 8-15,3 3 0 0,-3 2 0 0,6 3 0 16,-3-3-8-16,3 3 0 0,0 0 0 0,4 3-718 16,2-1-146-16</inkml:trace>
  <inkml:trace contextRef="#ctx0" brushRef="#br0" timeOffset="33755.7685">21469 13163 1666 0,'0'0'36'0,"0"0"8"0,0 0 2 0,-3 0 2 0,0-3-39 0,3 3-9 0,0 0 0 0,0 0 0 16,0 3 37-16,0-3 6 0,0 0 1 0,3 8 0 15,0 3-29-15,0-1-6 0,0 1-1 0,0 2 0 16,3 0 21-16,-3 3 4 0,-3 0 1 0,3 2 0 0,0-2-10 0,-3 3-3 16,3-3 0-16,-3 0 0 0,0-1-13 0,0-1-8 15,0-4 8-15,0 1-8 0,0-3 18 0,0 2-1 16,0-2 0-16,0-2 0 0,0-6 22 0,0 0 4 16,0 0 1-16,0 0 0 0,0 0-7 0,0 0-1 15,0 0 0-15,6-6 0 0,0 1-6 0,-4-3-2 16,1-2 0-16,0-1 0 0,3-5-19 0,-3 3-9 15,3 0 8-15,-3-3-8 0,0-3 0 0,3 1 8 16,0-1-8-16,0 3 0 0,0-2 0 0,0 2 8 0,0 0-8 16,3 0 0-16,-3 3 8 0,-3 2-8 0,0 1 0 0,3 2 8 15,0 0-8-15,-6 8 0 0,0 0 0 0,3 0 0 16,-3 0-11-16,6 8 11 0,0 0-8 0,0 2 8 16,-3 1-15-16,0 2 3 0,0 0 0 0,2 1 0 31,-5 1-18-31,3-1-3 0,0-1-1 0,3 0 0 0,-3 0 34 0,0 1 0 0,-3-1 0 0,3-5 9 15,-3 2-9-15,3-4 0 0,-3 2 0 0,0-8 0 16,0 0 0-16,0 0 12 0,3 8 0 0,-3-8 0 16,0 0 6-16,0 0 2 0,0 0 0 0,0 0 0 15,0 0-10-15,6-3-2 0,-3-2 0 0,6-3 0 16,-3 0-8-16,0-3 8 0,-3 1-8 0,0-4 8 16,3 4-8-16,0-6 0 0,0 0 0 0,-3 3 0 15,0-3 0-15,3 3 0 0,3-1 0 0,0 1 0 16,0 3 0-16,-4-1 0 0,-5 3 0 0,3 3 0 0,-3 5 0 15,6-5 0-15,-6 5 0 0,3-3 0 0,3 3 0 16,-6 0-17-16,3 3 4 0,3 2 1 0,-3 0 12 0,-3 3 0 16,9 0 0-16,-3 0-9 15,0 2-18-15,-3 1-3 0,0-3-1 0,0 3 0 0,6-1 31 0,-6 1 0 16,-3-1 0-16,6 1 0 0,-3-3 0 0,-3 2 0 16,0 1 0-16,-3-3 0 0,3 0 0 0,0 2 0 15,3-2 0-15,-6 0 0 0,3 0 0 0,0-8 0 16,0 0 0-16,3 11 0 0,-3-6 0 0,0-5 0 15,0 0 0-15,6 3 0 0,0-3 0 0,-6 0 0 16,0 0 0-16,6-3 0 0,-3-2 12 0,0 0-4 16,3-3 0-16,-3 0-8 0,-3 0 11 0,3 0-11 0,0-3 10 0,-3 1-10 15,0-1 8-15,3 3-8 0,-1-2 0 0,-1466-1 9 16,2931 6-9-16,-1467-3 0 0,3-3 9 0,-3 3-9 16,3 3 11-16,0-3-3 0,0 0 0 0,0 0 0 15,3 0-8-15,-3 3-11 0,0 0 3 0,0-3 0 16,0 5 8-16,-3 3 12 0,0 0-2 0,0 0-1 15,0 0-9-15,0 0 0 0,6 3 0 0,-3-1 0 16,0 4-13-16,3-1-8 0,-3 0-2 0,0 3 0 16,0 3 23-16,0-3-9 0,0 2 9 0,3-2 0 15,-3 3-10-15,0-1 10 0,3 1-8 0,0-3 8 16,0 0 0-16,3 2 0 0,-3-2 0 0,3 0 0 16,-4 0 0-16,4 0-10 0,3-3 10 0,-3 1 0 15,0-4-10-15,0 1 10 0,3 0-8 0,-3-3 8 16,0-3 0-16,3 0 0 0,-3-2 0 0,0-3 0 15,0 3 0-15,0-3 0 0,-1-3 0 0,1 1 0 16,-3-1 0-16,0-2 0 0,3 0 0 0,0 2 8 0,-9-2-8 16,0 2 0-16,3 1 8 0,0-1-8 0,-3 1 0 0,-3-4 0 15,0 6 0-15,3 8-8 0,-9-10 8 0,0 2 0 16,3 0 0-16,-3 3 0 0,-3-1 10 0,4 4 1 16,-1 2 0-16,0 0 0 0,-3 2-23 0,3 6-4 15,0-2 0-15,0 2-1 0,0 2 17 0,3-2-10 16,-3 5 10-16,3-2-8 0,3-1 8 0,-3 1-8 15,3 2 8-15,0 0-8 0,3 1 8 0,0-1 0 16,3-2 0-16,-3-1 0 0,3 1 0 0,3 2 0 16,0-5 0-16,0 2 0 0,3-4 0 0,0 2-8 15,0-3 8-15,0 0-8 16,0 1-26-16,0-4-5 0,0 1-1 0,3-3 0 16,-3 0-49-16,-1 0-11 0,1-3-1 0,3-2-755 0</inkml:trace>
  <inkml:trace contextRef="#ctx0" brushRef="#br0" timeOffset="34458.9662">22323 13076 1378 0,'9'0'30'0,"-9"0"6"0,0 0 2 0,3 5 2 0,0 0-32 0,-3-5-8 16,-3 11 0-16,3 2 0 0,0-2 57 0,0 2 11 15,-3-2 1-15,0 4 1 0,-3-1-13 0,6 1-2 16,0-1-1-16,-3-1 0 0,0-2-2 0,3 2-1 15,0 0 0-15,0-5 0 0,3 3-12 0,-3-4-3 16,-3 4 0-16,6-6 0 0,0 1 3 0,-3-6 0 16,0 0 0-16,0 0 0 0,0 0-16 0,0 5-3 15,0-5-1-15,0 0 0 0,0 0 3 0,0 0 1 0,9-5 0 16,-9 2 0-16,3-2-5 0,0-3-1 0,0 0 0 0,3-3 0 16,-6 3-9-16,6-2-8 0,-6-4 12 0,3 1-12 15,3 3 0-15,-3-4 0 0,0-1 0 0,3 1 0 16,-6 4 0-16,9 2 0 0,-6 0 0 0,0 3 0 15,0-1 0-15,3 1 0 0,-4 2 0 0,-2 3 0 16,0 0-11-16,9 6 1 0,-3-4 0 0,0 4 0 16,-3 4-6-16,-3-2-2 0,9 3 0 0,-6-1 0 15,0 3 5-15,0-2 1 0,0 0 0 0,0-1 0 16,0-2 12-16,-3 3 0 0,0-3 0 0,3 2-9 16,-3-2 9-16,0 0 0 0,0-3 0 0,3 3 0 15,-3-8 12-15,0 6-3 0,0-6 0 0,3 5 0 16,-3-5 2-16,0 0 0 0,0 0 0 0,0 0 0 15,0 0 6-15,0 0 2 0,0 0 0 0,6-5 0 16,0-1-5-16,-3-2-1 0,6 3 0 0,-6-5 0 16,3-1-13-16,0-2 0 0,0 2 0 0,0-5 0 0,0 0 0 0,3 1 0 15,-4-1 0-15,1 2 0 0,0 1 0 0,0 0 0 16,3 5 0-16,-3 0 0 0,-3 3 0 0,3 0 0 16,-3 2 0-16,3 3 0 0,-6 0 0 0,6 5-13 15,0 3 2-15,-6-8 1 0,0 11 10 0,3 2 0 16,0-2 0-16,0 2 0 0,0 0-9 0,0 3 9 15,-3-3-10-15,6 0 10 0,-3 1-21 0,0-1 1 16,0 0 1-16,0-2 0 16,3 2-97-16,0-3-20 0,-3 1-4 0,0-3-492 15,0 0-99-15</inkml:trace>
  <inkml:trace contextRef="#ctx0" brushRef="#br0" timeOffset="34818.4281">22799 13168 1746 0,'0'0'38'0,"0"-2"8"0,0-1 2 0,0 3 1 0,0 0-39 0,-6-3-10 0,0 1 0 0,-2 2 0 15,5 0 70-15,0 0 12 0,-3 2 2 0,-3 1 1 16,-3 2-24-16,6 3-5 0,3 0 0 0,0 3-1 16,-3-1-55-16,3 4 0 0,-3-1 0 0,6 3 0 15,0-3 0-15,-3 3 0 0,-3 0 0 0,6-3 0 16,6 3 0-16,-3-3 0 0,-3 0 0 0,3-2 8 15,3-1-8-15,0 1 0 0,3-3 0 0,-3 0 0 16,-6-8 0-16,12 5 0 0,0-2-8 0,-12-3 8 16,11 0 0-16,1-3 0 0,0-2 0 0,-3 0 11 0,0-1 5 15,-6-2 2-15,6 0 0 0,0-2 0 0,-6-1 21 0,3 1 4 16,-3-1 1-16,-3 0 0 0,3 1-8 0,-3-1-2 16,0 3 0-16,-3-2 0 0,3-1-20 15,-9 1-4-15,9 2-1 0,-3-3 0 0,-3 3-9 0,0-2 0 16,0 2-12-16,6 2 12 15,-6-2-34-15,6 3 1 0,-3 0 0 0,3 0 0 16,0 2-151-16,0 3-29 0,3-5-7 0,0 2-384 16,0 3-76-16</inkml:trace>
  <inkml:trace contextRef="#ctx0" brushRef="#br0" timeOffset="35100.6302">22921 13324 1172 0,'0'0'33'0,"0"8"7"0,0 0-32 0,3-2-8 0,-3-6 0 0,3 5 0 16,0 0 118-16,-3-5 22 0,0 0 4 0,0 5 0 15,0-5-26-15,0 0-6 0,0 0 0 0,0 0-1 16,0 0-23-16,0 0-5 0,6-7-1 0,-3-1 0 16,-3 2-25-16,3-2-5 0,0 0 0 0,0 0-1 15,-3-2 0-15,3-1 0 0,-3-2 0 0,6 3 0 16,-3-1-15-16,0-2-2 0,3 2-1 0,-3 1 0 15,6-1-13-15,-9 0-4 0,6 1 0 0,-3 2 0 16,3 3-16-16,-3-3 0 0,0 2 0 0,-3 1 0 16,9-3-28-16,-6 5 1 0,3 1 0 0,0-3 0 15,0 2-37-15,2 0-7 0,-2 3-1 0,0 0-709 16,6 0-142-16</inkml:trace>
  <inkml:trace contextRef="#ctx0" brushRef="#br0" timeOffset="35617.3333">23183 13078 1332 0,'0'0'29'0,"0"0"7"0,0 0 0 0,0 0 1 0,0 6-29 0,0-6-8 0,-3 8 0 0,3-3 0 15,0 5 63-15,0 1 11 0,-3 2 2 0,3-2 1 16,3 5-4-16,-3-3-1 0,-6 3 0 0,9-3 0 16,3 3-1-16,-6-3-1 0,0 3 0 0,0-3 0 15,0 1-29-15,6-1-5 0,-3-3-2 0,0 4 0 16,3-4-21-16,-3-2-4 0,6 3-1 0,0-3 0 16,-6-3 0-16,6 0 0 0,0-2 0 0,0 2 0 15,3-5 0-15,-3 3-8 0,-6-3 12 0,11-3-4 16,-5-2-8-16,-3 0-9 0,6-1 9 0,-3 1-13 15,0-6-5-15,0 1-1 16,-6 2 0-16,6-5 0 0,-3 2 5 0,0-2 1 0,0 2 0 0,-3-2 0 0,3 2 13 0,-3 1-11 16,-3-1 11-16,6 1-10 0,-3 2 10 0,0-3 0 15,-3 3 0-15,3 0 0 0,-3 3 21 0,0 5 0 16,0 0 0-16,3-3 0 0,0-2-2 0,-3 5-1 16,0 0 0-16,0 0 0 0,0 0-3 0,6 11-1 15,-4-3 0-15,1 5 0 0,0 3-14 0,0 2 0 16,0 3 0-16,-3 3 0 0,0 0 0 0,0 8 0 15,0-1-13-15,0 9 4 0,-3 2-2 0,-3 3 0 16,1 0 0-16,-1 0 0 0,-3-2 20 0,-3 2 4 16,3 0 1-16,6-3 0 0,-9 0 26 0,3 3 6 15,-3 3 1-15,-3 0 0 0,6-3-27 0,-3-3-6 0,3-2-1 0,-2-1-767 16,2-2-154-16</inkml:trace>
  <inkml:trace contextRef="#ctx0" brushRef="#br0" timeOffset="58350.1779">13673 15351 1552 0,'0'0'44'0,"-3"-3"10"0,-3-4-43 0,0-1-11 0,-3 0 0 0,0 0 0 16,1 0 55-16,-4 3 9 0,0-3 1 0,0 2 1 16,-3 4 2-16,0-4 1 0,0 1 0 0,0 0 0 15,-3 2-28-15,-2 0-5 0,-1 3-2 0,0-2 0 16,3 2 8-16,-3 0 2 0,0 2 0 0,1 1 0 16,-4 2-12-16,3 1-3 0,-3 2 0 0,3 0 0 15,0 0-1-15,1-1-1 0,-1 4 0 0,3 2 0 16,0 0-8-16,0 3-2 0,-3 3 0 0,6 2 0 15,1 0-9-15,2 0-8 0,-3 6 9 0,3-1-9 0,3 1 0 16,0-1 0-16,0 3 0 0,6 3 0 0,-3-3 0 0,3 8 0 16,3-5 0-16,0-3 0 0,6 5-9 0,-3 1 9 15,6-6 0-15,-3 5-9 0,0-2 9 0,9 0-12 16,3 0 12-16,5-1-12 16,1 1 0-16,3 0 0 0,3 0 0 0,3-1 0 0,-1-2-6 0,4-2-2 15,0-6 0-15,0-2 0 0,2-6 4 0,1 0 1 16,3-5 0-16,-1-3 0 0,4-10 0 0,-3 5 0 15,-1-5 0-15,-2-3 0 0,3-8 15 0,-4-3-11 16,-2-2 11-16,0-3-10 0,-1-2 19 0,-2-6 4 16,-6 3 1-16,3-3 0 0,-6-5 29 0,-4 6 5 15,-2-9 2-15,-3 8 0 0,-6-5-30 0,-3 0-7 16,-6 3-1-16,0-3 0 0,-6 2 4 0,0 1 0 16,-9-1 0-16,0 4 0 0,-5-1 5 0,-4-2 2 15,-6 2 0-15,-3 0 0 0,-3 0 2 0,-5-2 1 16,-1-1 0-16,-8 4 0 0,-1-1-3 0,-3 3-1 15,4 2 0-15,5 4 0 0,0 4-9 0,4 3-1 0,2 6-1 0,0 2 0 16,4 8-11-16,2 0 8 0,0 2-8 16,0 9 8-16,1-1-8 0,2 4 0 15,6 2 0-15,-3 2-11 16,1 6-102-16,-1 0-21 0,3 5-4 0,0 3-1005 0</inkml:trace>
  <inkml:trace contextRef="#ctx0" brushRef="#br0" timeOffset="59168.0752">10935 14928 1548 0,'0'0'34'0,"0"0"7"0,6 8 2 0,0 0 0 0,3 2-35 0,0 3-8 0,2 1 0 0,1 2 0 15,0-1 14-15,3 4 1 0,0 2 0 0,3 0 0 16,0 3-7-16,-3 0-8 0,0 0 11 0,-1 0-11 16,1 2 10-16,-3 3-10 0,0-2 8 0,0 4-8 15,0 1 11-15,-6-11-3 0,3 6-8 0,-3-1 12 16,0 1-12-16,0-4 0 0,0 4 8 0,0-3-8 16,-3-3 0-16,2 5 0 0,1 1 8 0,0-6-8 15,0-3 0-15,-3-2 0 0,0-5 0 0,0 2 0 16,0 0-51-16,0-2-3 0,0-3-1 0,0-3-405 15,-3-5-82-15</inkml:trace>
  <inkml:trace contextRef="#ctx0" brushRef="#br0" timeOffset="59543.0719">10965 15113 1537 0,'-9'-8'33'0,"6"5"7"0,-3 3 2 0,3-2 2 0,-3-1-35 0,3 0-9 0,0-2 0 0,3 5 0 15,-6-2 46-15,3-4 7 0,3 1 2 0,3 0 0 16,-3-3-13-16,3 0-2 0,0-3-1 0,0-2 0 16,6 0-3-16,-3 2-1 0,3 1 0 0,0-4 0 15,-1 1-7-15,7 3 0 0,0 2-1 0,3 0 0 16,0 0-27-16,0 0 8 0,0 5-8 0,2-2 0 15,-2 2 0-15,3 1 0 0,0 4 0 0,-3 1 0 16,0 2 0-16,-3 0 8 0,2 3-8 0,-5 3 0 16,0 0 0-16,-3-1 0 0,0 3 0 0,-3 3 0 15,0 0 11-15,-3 0-3 0,0 3-8 0,-6-1 12 16,0 1-3-16,0-1-1 0,-3 1 0 0,3-1 0 16,-3-2-8-16,-3 3 10 0,0-4-10 0,0-1 10 15,-3 1-10-15,1-1 0 0,-1-1 0 0,3 0 0 16,-6-5-26-16,3 3-7 0,3-1-2 0,-3-2 0 15,3-2-114-15,3-1-23 0,0 0-5 0</inkml:trace>
  <inkml:trace contextRef="#ctx0" brushRef="#br0" timeOffset="60090.1878">11491 14833 1555 0,'0'0'34'0,"0"0"7"0,0 0 2 0,0 0 1 0,0 0-36 0,0 0-8 0,-3 2 0 0,-3 1 0 15,3-1 72-15,3-2 12 0,-5 3 2 0,-1 0 1 16,-3-1-20-16,3 4-4 0,0-6-1 0,-3 5 0 16,0 0-13-16,0 1-2 0,0-1-1 0,0 3 0 15,-3-3-26-15,3 3-4 0,-3 0-2 0,0 0 0 16,1-3-14-16,-1 3 11 0,3 3-11 0,0-3 10 15,0 2-10-15,3-2 0 0,3 5 0 0,-3-2 8 16,3 0-8-16,3 2 0 0,0 0 0 0,3 3 0 16,0-3-13-16,3 3 5 0,0-3 8 0,3 0-13 15,0 1 1-15,3-1 1 0,0 0 0 0,-1-5 0 16,4 0-4-16,0 0-1 0,-3-5 0 0,3-1 0 16,-3-2 1-16,0-2 0 0,3-1 0 0,-3-5 0 15,2 0 5-15,-2-2 1 0,-3-1 0 0,6-2 0 0,-6-1 9 0,0 1 0 16,-3-5 0-16,0 2 0 15,0 0 0-15,-3-3 0 0,0 1 8 0,-3-1-8 0,-3 4 0 16,3-4 0-16,-3 3 0 0,0 3 8 0,-3-3-8 0,3 0 8 16,-3 3-8-16,0 0 8 0,0 2-8 0,0 3 11 15,0 3-11-15,3 2 12 0,-3-2-3 0,6 5 0 16,0 0 0-16,0 0 0 0,0 0-9 0,0 11 10 16,-3-1-10-16,3 1 10 0,3-1-10 0,0 4 0 15,0-1 0-15,0 0 0 0,3 3 0 0,-3-3 0 16,3 3 0-16,0 0 0 0,0 0 0 0,-3-3 0 15,3 0 0-15,3 0 0 0,0-2-11 0,-3 2 11 16,3-2-8-16,-3-3 8 16,3-3-40-16,-1 0-2 0,1 3-1 0,0-5 0 15,0 0-69-15,0-3-15 0,0-3-2 0,-3-2-647 0</inkml:trace>
  <inkml:trace contextRef="#ctx0" brushRef="#br0" timeOffset="60402.5378">11685 14790 1064 0,'9'21'30'0,"-6"-13"6"0,3 0-28 0,-3 0-8 0,3 3 0 0,0-1 0 15,-3 1 23-15,3 0 3 0,-6 2 1 0,5 0 0 16,-2 0 26-16,3 0 6 0,-6 1 1 0,3-4 0 16,0 1 15-16,0-3 3 0,-3 0 1 0,0 0 0 15,0-3-6-15,0-5-1 0,0 0 0 0,0 0 0 16,-3 3-4-16,3-3-2 0,0 0 0 0,0 0 0 0,-3-6-21 15,3-2-4-15,-6-5-1 0,3 3 0 0,3-6-22 0,-3 2-5 16,-2-1-1-16,5-4 0 0,-3 1 0 0,3-1-1 16,0-2 0-16,0 0 0 0,0 2-11 0,0 1 10 15,3 2-10-15,-3 0 10 0,-3 3-10 0,6-3 0 16,-3 0 0-16,5 5 0 0,1 1 0 0,0 2-9 16,3 0 9-16,-3 3 0 15,3-3-32-15,0 5 0 0,-9 3 0 0,12-5 0 16,3 2-143-16,-6 0-28 0,3 1-5 0</inkml:trace>
  <inkml:trace contextRef="#ctx0" brushRef="#br0" timeOffset="60886.9647">12054 14666 1868 0,'0'0'41'0,"0"0"9"0,-6-3 2 0,3 3 0 0,3 0-42 0,-6-2-10 0,3-1 0 0,-3 3 0 15,0-3 40-15,6 3 5 0,0 0 2 0,-3-2 0 16,3 2-17-16,-6 0-3 0,6 0-1 0,-6 0 0 16,6 0 0-16,-6 5 0 0,0-2 0 0,3 2 0 15,0 3-10-15,0 0-3 0,0 2 0 0,1 4 0 16,-1-1-13-16,3 0 0 0,0 3 0 0,0 0 0 15,0 0 0-15,0 2 0 0,3-2 0 0,-1 3-10 0,1-1 10 16,3 3 0-16,0-5 0 0,0 0 0 0,0-3 0 0,0-2-8 16,3-3 8-16,0-3-8 0,-9-5-8 0,9 3-2 15,-9-3 0-15,12 0 0 0,-3-6 18 0,0-2-12 16,0 1 12-16,-3-4-10 0,0-2 10 0,0-3 0 16,0-3 0-16,-3 1 0 0,2-1 0 0,-5 1 0 15,3-1 0-15,0 3 0 0,-3-2 0 0,3 2 0 16,-3 3 0-16,0-1 0 0,3 4 0 0,-3 2 0 15,0 3 0-15,-3-1-8 0,3 4 8 0,0 2 0 16,0 0 0-16,0 0 8 0,0 0-8 0,3 5 0 0,-3 3 0 16,3 0 0-16,-3 5 0 0,0-2 0 0,3-1 0 0,0 4 8 15,-3-1-18-15,6-3-3 0,0 4-1 0,0-6 0 32,0-1-40-32,-6-7-8 0,9 6-2 0,-9-6-525 0,0 0-106 15</inkml:trace>
  <inkml:trace contextRef="#ctx0" brushRef="#br0" timeOffset="61668.4892">12119 14544 1548 0,'0'0'34'16,"0"0"7"-16,0 0 2 0,0 0 0 0,0 8-35 0,3 3-8 0,-3 2 0 0,6 0 0 15,-3 0 0-15,3 3 0 0,3-3-10 0,-3 3 10 16,-3 0 0-16,3-3 0 0,0 3 0 0,0-2 10 15,6-4 12-15,-3 3 2 0,-6-2 1 0,3-3 0 0,3 0 17 0,-3-6 3 16,-6-2 1-16,6 3 0 0,0-3 15 0,-6 0 3 16,0 0 1-16,0 0 0 0,0-5-19 0,3-3-4 15,0-3-1-15,-3 1 0 0,-3-4-20 0,3 1-4 16,0-3-1-16,0 1 0 0,0-4-8 0,3 0-8 16,-6 1 12-16,6-3-12 0,0 0 11 15,-1-1-11-15,-2 7 10 0,3-4-10 0,0 1 0 0,3 4 0 16,-3 4 0-16,0 2 0 0,3 0 0 0,0 0 0 15,-6 8 0-15,0 0 0 0,0 0 0 0,12 5-15 16,0 0 5-16,-3 3 1 0,0 0 0 0,0 0 0 16,0 6 0-16,0-4 0 0,0 3 9 0,0 1 0 15,-3-4 0-15,2-2 0 0,-2 3 0 0,0-3 0 0,0 0 0 0,0-1 0 16,-3 1 0-16,-3-8 0 0,0 0 0 0,3 6 0 16,-3-6 16-16,0 0 0 0,0 0-1 0,0 0 0 15,0 0 0-15,0 0 0 0,0 0 0 0,0 0 0 16,0 0-1-16,0-6 0 0,-3-2 0 0,3 1 0 15,0-4-14-15,-3 3 0 0,0-3 0 0,0-2 0 16,0 0 0-16,0 0 0 0,0 0 0 0,3-1 0 16,-6 4 0-16,6-1-8 0,-3-2 8 0,0 2-13 15,0 1 1-15,3 4 0 16,0-1 0-16,-2 1 0 0,4 4-8 0,1-4 0 0,-3 6-1 0,0 0 0 16,0 0 1-16,6 8 0 0,0 0 0 0,0 3 0 15,3-1 8-15,-3 4 3 0,0-1 0 0,3 0 0 16,-3-2 9-16,3-1 0 0,0 1 0 0,-3-3 0 15,0 0 0-15,3 0 0 0,-3-3 0 0,0-2-8 16,0-1 8-16,3 1 0 0,-4-3 0 0,4-3 0 0,-3 1 0 0,3-4 0 16,-3 1 0-16,3-3 0 0,0-3 0 0,-3-2 0 15,3 0-10-15,-3 0 10 0,3-3-16 0,-3-3 4 16,-3 3 1-16,3-2 0 0,-3-1 11 0,-3 1-8 16,3 2 8-16,-3 3-8 0,-3 0 8 0,0-1 0 15,-3 4 8-15,0-1-8 0,-3 6 12 0,3-3-3 16,0 3 0-16,-3-1 0 0,3 4 5 0,0-1 1 15,0 3 0-15,0 3 0 0,0-1-2 0,3 4 0 16,-3 2 0-16,3 0 0 0,0 2-13 0,3 3 0 0,0 3 0 0,0 0 0 16,3 3 0-16,0-1 0 0,3 1 0 15,0-3-10-15,0 2 10 0,3-2 0 0,0-3 0 0,3 0-8 16,0-5 0-16,3 0 0 0,0-2 0 16,0-4 0-16,-1 1-13 0,4-6-3 15,-3 1 0-15,3-6 0 16,0 0-3-16,-3-6-1 0,0 1 0 0,0-5 0 15,-1-1-24-15,1 1-4 0,-3-4-2 0,0 4-756 0</inkml:trace>
  <inkml:trace contextRef="#ctx0" brushRef="#br0" timeOffset="62105.8442">12733 13822 1482 0,'0'0'42'0,"0"0"9"15,0 0-41-15,0 0-10 0,0 0 0 0,3 8 0 16,0 0 44-16,0 2 6 0,0 1 2 0,-1 2 0 15,4 3-20-15,-3 0-4 0,0 2-1 0,3 4 0 0,0 1 13 16,0 4 2-16,3 2 1 0,0-3 0 0,-3 1 4 0,3 2 1 16,3 0 0-16,-3-2 0 0,0-1-19 0,3-2-3 15,-3-3-1-15,3-3 0 0,-1 1-15 0,1 0-10 16,0-1 12-16,-3-2-12 0,3-6 0 0,0 1 0 16,-3 0 0-16,3-3 0 0,-3-3 0 15,0-2 0-15,0-3 0 0,0-3 0 0,-4 0 0 0,4-2 0 16,-3-3 0-16,0-3 0 0,0 1 0 0,0-3 0 15,0-6 0-15,-3 3 0 0,-3 0-13 0,3-2 3 16,-3-3 1-16,-3 2 0 0,0 1 1 0,0-1 0 16,-3 3 0-16,0 0 0 0,0 0 8 0,-3 3 0 0,-2 0 0 0,2 2 0 15,0 3 0-15,3 3 0 0,-3 3 0 0,3-1 0 16,0 6 0-16,3-1 0 0,-3 6 0 0,3 0 0 16,0 5-12-16,3 1 4 0,3 1 0 0,0 4 0 15,0-1 8-15,6 1 0 0,0-1 0 0,0-4-8 16,3-1 8-16,0-2 0 0,2-1 8 0,1-5-8 15,3 3 0-15,-3-5 0 0,3-3 0 0,-3 0-8 16,3-3 8-16,-4-2-12 0,1 0 12 0,0-3-12 16,-3 3 49-16,0-6 10 0,0 0 1 0,-6 3 1 15,0 0-221-15,0 1-45 16,0-1-9-16</inkml:trace>
  <inkml:trace contextRef="#ctx0" brushRef="#br0" timeOffset="62262.1642">12730 14213 1450 0,'0'0'32'0,"0"0"6"0,0 0 2 0,6-5 1 0,3-3-33 15,-4 0-8-15,4 3 0 0,0-3 0 0,0-3 39 0,3-2 5 16,0 0 2-16,3 0 0 0,-3-3-17 0,3 0-3 16,-3 3-1-16,0 0 0 0,-1-1-40 0,4 1-8 15,-3 0-1-15</inkml:trace>
  <inkml:trace contextRef="#ctx0" brushRef="#br0" timeOffset="62512.1745">13316 14147 1627 0,'0'0'46'0,"0"0"10"0,0 0-44 0,0 0-12 0,0 0 0 0,-3-2 0 16,-3-1 104-16,3-5 20 0,-3 3 3 0,0-3 1 15,0-5-11-15,-3-1-1 0,6-2-1 0,-3 1 0 16,0-7-40-16,0 4-8 0,6-3-2 0,0 0 0 16,-2 2-35-16,4 1-7 0,1-1-2 0,3 3 0 15,0 3-21-15,0 0 0 0,0 2 0 0,0 1 0 16,0 2 0-16,3 0-10 0,0 0 1 0,3 2 0 16,-3 1-42-16,3 0-8 0,0 2-1 0,0 1-710 15,-3-1-142-15</inkml:trace>
  <inkml:trace contextRef="#ctx0" brushRef="#br0" timeOffset="63496.6163">12087 15605 1224 0,'0'0'27'0,"-6"3"5"0,-3-3 2 0,3 2 0 15,0-2-34-15,-3 3 0 0,3 0 0 0,0-3 0 16,6 0 36-16,-3 5 0 0,-3-2 0 0,3 2 0 0,3-5-18 0,-3 5-3 16,0 1-1-16,3 1 0 0,0 1-6 0,3 0 0 15,0 3-8-15,0 0 12 0,3-1-12 0,-3-2 9 16,3 3-9-16,0-3 8 0,0 2 0 0,3-2-8 15,-3-3 12-15,3 1-4 0,-3-4 32 0,3 4 5 16,0-6 2-16,-1-6 0 0,1 6 2 0,0-5 1 16,0-3 0-16,0 3 0 0,-6-6 12 0,3 1 2 15,-3-6 1-15,0 0 0 0,-3-3 0 0,0-2 0 16,-3 5 0-16,3-2 0 0,-3-1-29 0,-3 3-5 16,-3 1-2-16,3-4 0 0,-3 3-14 0,-3 3-3 15,1 0-1-15,-1-1 0 0,0 4 3 0,0-3 1 16,3-1 0-16,0 9 0 0,3-3-15 0,0 6-10 0,3-1 2 0,-3-2 0 15,3 2 8-15,3 3-13 0,0 0 5 0,0 0 8 16,0 0-16-16,0 0 5 0,12 0 1 0,0 3 0 16,-12-3 10-16,12 0-13 0,3 0 5 0,-3-3 8 15,0-2-12-15,2-3 12 0,-2 0-10 0,0-3 10 16,-3-2-10-16,3-3 10 0,0 0-10 0,-6 0 10 16,0-5 0-16,0 0 0 0,-3 0 11 0,-3 0-3 15,3-1-8-15,-3 1 0 0,0 0 0 0,-3 0 0 16,-3 2 0-16,0-2 0 0,-3 3 8 0,3 5-8 15,0-3 0-15,-3 5 8 0,0-2-8 0,0 5 0 16,3 3 0-16,-3-1-12 0,3 4 2 0,4 4 0 16,-4 4-2-16,3-1 0 0,0 6 0 0,3 2 0 15,0 5-2-15,0 9-1 0,6-1 0 0,2 9 0 0,1 4 5 16,3 4 1-16,0-1 0 0,0 6 0 0,3-3 9 16,0 2 0-16,0-2 0 0,3 0 0 15,0-5 0-15,-1-1 14 0,-2 1-2 0,3-5 0 0,-6-4-12 0,3-2-16 16,-3-5 3-16,0 0 1 0,-3-8 12 0,0 0 0 15,-3-8 0-15,-1 5 0 0,-2-8 28 0,-3-5 0 16,0 0-1-16,0 0 0 0,0 0 9 0,0 0 3 16,0 0 0-16,0 0 0 0,-3-5-25 0,-2-3-5 15,2 0-1-15,-3-2 0 16,3 4-36-16,-3-2-7 0,0 0-1 0,0 0-678 16,3-2-135-16</inkml:trace>
  <inkml:trace contextRef="#ctx0" brushRef="#br0" timeOffset="63981.2493">12533 14944 1818 0,'-6'-11'40'0,"3"6"8"0,0-3 1 0,0 0 3 0,-3 0-42 0,3-3-10 16,0 3 0-16,0-2 0 0,-3-1 80 0,3 3 13 15,1 0 3-15,-1 0 1 0,-3 3-27 0,6 0-6 16,-3 0 0-16,3 5-1 0,0 0-21 0,0 0-4 16,0 0-1-16,0 0 0 0,6 8-21 0,0 5-4 15,-1 0 0-15,4 6-1 0,0 2-11 0,0 3 0 16,3-1 9-16,-3 4-9 0,3-1 0 0,0 3 0 0,3-2 0 0,-6 2 0 15,3 0 0-15,-3 0-10 0,2-2 10 0,-2-1-13 16,-3-2-7-16,3-3 0 0,0-2-1 0,0-1 0 31,0 1-26-31,0-6-5 0,0 0 0 0,-3-2-1 16,0-3-137-16,0 2-27 0,-3-5-6 0,0 1-1 0</inkml:trace>
  <inkml:trace contextRef="#ctx0" brushRef="#br0" timeOffset="64527.9778">12497 15219 1854 0,'-8'0'40'0,"8"0"9"0,0 0 2 0,-3-5 1 16,0-1-41-16,0 1-11 0,0-3 0 0,6 0 0 0,-3-2 34 16,3-1 5-16,0 0 1 0,3 1 0 15,2-3 2-15,1 2 1 0,0-2 0 0,3-1 0 0,0 1-10 0,0 0-1 16,3 0-1-16,0 0 0 0,0-1-19 0,0 4-4 15,-1-1-8-15,1 1 12 0,-3 2-12 0,0 2 0 16,0 1 8-16,-3 0-8 0,3 2 0 0,-3 0 0 16,0 1 0-16,0 2 0 0,-3 0 0 0,-6 0 0 15,0 0 0-15,12 8 0 0,-4 0 0 0,-2 0 0 16,3 2 0-16,-3 1 0 0,0-1 0 0,0 1 0 16,0 0-11-16,0-3 11 0,0 2 0 0,0 1 0 15,0-1 0-15,-3-2 0 0,0 0 0 0,3-3 0 0,0 1 0 0,0-1 0 16,-6-5 0-16,6 3 0 0,0 2 0 0,-3-5 0 15,-3 0 0-15,0 0 0 0,6-5 0 0,0 2 0 16,-3-2 14-16,0-3 1 0,-3 8 0 0,0-6 0 16,0-1 1-16,0 1 1 0,0 1 0 15,-3 0 0-15,3-1-17 0,-3-2-11 0,3 8 2 16,0-2 0-16,0-3 9 0,0 5 0 0,0 0 0 0,0 0 0 16,0 0 0-16,0 0 0 0,0 0 0 0,0 0 0 15,3 0-18-15,-3 0 2 0,0 0 0 0,8 5 0 16,1-3 8-16,0 4 8 0,0-1-12 0,0-2 12 15,-3-1-8-15,3 1 8 0,0-3 0 0,0-3 0 16,-6 3 0-16,6-2 0 0,0-1 0 0,-6-2 0 16,3-1 12-16,-3-4 2 0,3 2 1 0,-3 0 0 15,0 0 27-15,-3-3 6 0,0 1 0 0,0-1 1 16,-3 1-37-16,3-1-12 0,-6 3 8 0,3 0-8 0,3-2-15 16,-6 2-6-16,0 0-2 0,0 0 0 15,3 0-52-15,-3 0-10 0,3 5-3 0,-3-2-583 16,0 0-117-16</inkml:trace>
  <inkml:trace contextRef="#ctx0" brushRef="#br0" timeOffset="64731.3077">13069 14764 1314 0,'0'0'28'0,"0"0"7"0,0 0 1 0,3 5 1 0,0 0-29 0,3 3-8 16,-3 3 0-16,3-3 0 0,-3 0 72 0,3 2 12 0,-3 4 4 0,0-1 0 15,3-3-16-15,-3 1-4 0,3 0 0 0,-3 2 0 16,0-5-16-16,-3 5-4 0,5-5-1 0,1 0 0 16,-3-3-35-16,-3-5-12 0,0 0 9 0,0 0-9 31,0 0-29-31,0 0-11 0,0 0-3 0,0 0-541 0,3-5-109 0</inkml:trace>
  <inkml:trace contextRef="#ctx0" brushRef="#br0" timeOffset="64840.5105">13102 14692 1306 0,'-9'-10'28'0,"9"10"7"0,0 0 1 0,0 0 1 0,-3-6-29 0,3 6-8 0,0 0 0 0,0 0 0 16,0 0-8-16,0 0-4 0,0 0 0 0,0 0-556 15</inkml:trace>
  <inkml:trace contextRef="#ctx0" brushRef="#br0" timeOffset="65309.309">13239 14663 1548 0,'-3'-8'34'0,"3"3"7"0,-3 5 2 0,3-3 0 0,-6 1-35 0,3-1-8 16,3 0 0-16,-3 1 0 0,-3 2 106 0,3 0 19 16,-3 0 4-16,6 0 1 0,0 0-45 0,-3 0-9 15,0 2-1-15,3-2-1 0,0 0-30 0,-6 6-7 16,3-1-1-16,0 3 0 0,3 0-20 0,0 0-5 16,-3 0-1-16,3 2 0 0,0 1-10 0,0-1 0 15,3 1 0-15,0 0 8 0,0 2-8 0,0 0 0 16,3-2 0-16,3-1 0 0,-3 1 0 0,0-1 0 15,3 1 0-15,0 0 0 0,0-6 9 0,2 0 0 0,-2-2 0 0,3-3 0 16,0-3-25-16,0 1-4 0,-3-1-2 0,0 0 0 16,3-5-2-16,-3 0 0 0,0-2 0 15,0-3 0 1,0-1-15-16,0-2-3 0,2 1-1 0,-5-4 0 16,0 3-6-16,3-2-2 0,0-1 0 0,-3 1 0 0,0-1 36 0,-3 1 15 0,3-1-12 0,-3 3 12 15,-3 0 14-15,0 3 10 0,-3 0 3 0,-3 2 0 16,6 3 15-16,-6 0 3 0,0-2 1 0,-3 5 0 15,3 2-15-15,-3 0-3 0,3-2-1 0,-3 2 0 16,1 3-6-16,2 3-1 0,0 2 0 0,3 3 0 16,-3 0-20-16,3 3 8 0,0-1-8 0,3 1 0 15,-3 2 0-15,6 0 0 0,0 1 0 0,0-1 0 16,3 3 0-16,3-3 9 0,-3 0-9 0,5-2 0 16,-2-1 15-16,3-2-4 0,0 0-1 0,0 0 0 0,0 0-2 15,0-3-8-15,0-2 12 0,3 0-4 0,0 2-8 0,-4-2 0 16,1-1 9-16,-3-2-9 15,0 0-25-15,0 0-10 0,-9 0-1 0,9 0-1 16,3 0-87-16,-6 0-18 0,-6 0-3 0</inkml:trace>
  <inkml:trace contextRef="#ctx0" brushRef="#br0" timeOffset="65590.6373">13024 14610 2482 0,'0'0'70'0,"0"0"16"0,0 0-69 0,0 0-17 0,0 0 0 0,0 0 0 16,0 0 0-16,0 0 0 0,0 0 0 0,0 0 0 16,0 8-34-16,0-8-10 0,6 6-3 0,-3-1-970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3:08:18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19394 10713 1371 0,'0'0'30'0,"0"0"6"0,-3 5 2 0,3-5 1 0,0 0-31 0,-3 6-8 0,0-1 0 0,3-5 0 16,-3 5 62-16,3-5 11 0,0 0 3 0,0 0 0 15,0 0-44-15,0 0-9 0,0 0-2 0,0 0 0 16,0 0-3-16,0 0-1 0,0 0 0 0,3 3 0 16,-3-3 6-16,9 0 1 0,0 0 0 0,-3-3 0 15,3 1-10-15,-3-1-2 0,3-2 0 0,0 2 0 16,0-2-12-16,0 2 0 0,0 0 8 0,0 1-8 15,-1-1 0-15,1 0 0 0,0 3 0 0,-3-2 0 16,0 2 0-16,-6 0 0 0,6-3 0 0,-6 3 0 16,0 0 9-16,0 0-1 0,0 0 0 0,0 0 0 15,0 0 12-15,0 0 3 0,0 0 0 0,0 0 0 16,0 0-7-16,-6 5 0 0,0-2-1 0,0 0 0 16,-3-1 2-16,0 1 1 0,-2 0 0 0,2-3 0 0,-3 2 8 0,0-2 2 15,-3 0 0-15,3 0 0 0,-3 0-3 0,0 0 0 16,-3-2 0-16,-2 2 0 0,-1 0-8 0,-3 0-1 15,0 0-1-15,0 0 0 0,3 0-15 0,-2 2 11 16,2-2-11-16,3 3 10 0,0 0-2 0,3-1-8 16,3 1 12-16,3 0-4 0,0-1-8 0,3 1 0 15,6-3 0-15,0 0 0 0,0 0 0 0,0 0 0 16,9 2 0-16,3 4 0 0,0-4-13 0,6 1 5 16,0 0 8-16,3-3-13 0,3 0 13 0,2 0-11 0,-2 0 11 0,3-3-10 15,-3 3 10-15,-3-3 0 0,-4 1 0 16,1-1-8-16,-3 0 8 0,3 1 0 15,-6-1 0-15,0 1 0 0,-3-1 0 0,0 3 8 16,-3-3-8-16,-6 3 0 0,0 0 9 0,0 0-9 0,0 0 12 0,0 0-12 16,0 0 18-16,0 0-3 0,0 0-1 0,0 8 0 31,0 0-89-31,-3-3-17 0,0 1-4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38:08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7765 9536 530 0,'0'0'15'0,"-3"-6"3"0,3 6-18 0,3-2 0 16,-3-6 0-16,0 0 0 0,-3 2 49 0,0 1 7 16,3 0 0-16,-3 2 1 0,-3 1 7 0,6 2 0 15,0 0 1-15,0-3 0 0,-3-2 8 0,0-1 2 16,0 6 0-16,3 0 0 16,0 0 17-16,-6-5 3 0,3 2 1 0,3 3 0 0,3-2-26 0,-3 2-5 15,-3-3-1-15,0-2 0 0,-3 2-32 0,6 3-6 0,0 0-2 0,0 0 0 16,-9-2 19-16,9 2 3 0,0 0 1 0,0 0 0 15,-3 0-26-15,3 0-5 0,0 0 0 0,0 0-1 16,0 0-15-16,0 0 0 0,0 0 8 0,0 0-8 16,9 2 0-16,-9-2 0 0,0 0 0 0,0 0 0 15,0 0 0-15,6 6 0 0,0-1 0 0,-6-5 0 16,0 0 0-16,0 8 11 0,6 0-11 0,-3 0 10 16,-6-3 4-16,3-5 1 0,3 8 0 0,6-3 0 15,0-2-3-15,-3 2-1 0,-6-5 0 0,0 0 0 16,9 5-2-16,-3 3 0 0,-3 0 0 0,0 0 0 15,5-3-1-15,-8-5-8 0,6 8 12 0,-3-2-4 16,0 2-8 0,3 0 10-16,6-3-10 0,-6 3 10 0,-3-3-2 0,6 3 0 15,3-5 0-15,-3 2 0 0,0-2-8 0,0 2 0 16,0-2 0-16,3 2 0 0,3-3 8 0,-4 4-8 16,-2-6 12-16,0 0-4 0,9 2-8 0,-3 1 0 15,-3-3 0-15,0 0 0 0,0 0 0 0,-3 3 0 16,6-3 11-16,-4-3-11 0,-2 3 8 0,3 0-8 15,3 0 0-15,3 0 0 0,3-3 8 0,-6 3-8 16,0-2 0-16,0-1 0 0,2 3 8 0,1-3-8 16,-3 3 0-16,0 0 0 0,0-2 0 0,0-1 8 15,0 1-8-15,0 2 0 0,-4-3 0 0,4 0 0 0,0 3 0 0,0-2 0 16,0-1 0-16,0-2 0 0,-3-1 0 0,6 1 0 16,-6 0 8-16,2 0 0 0,1 2-8 0,0-2 12 15,0-1 4-15,0 4 0 0,-3-4 0 16,0 1 0-16,0 2-16 0,3-2 0 0,-4 2 0 0,7 1 0 15,-3-3 0-15,-3 2 0 0,6 0 0 0,-3 1 0 16,0-1 0-16,3 0 0 0,-4 1 0 0,4-1 0 16,-3 0 0-16,3 3 0 0,-3 0 0 0,3 0 0 15,0-2 0-15,0 2 0 0,2 0 0 0,-2 0 0 16,6-3 12-16,-3 3-3 0,0 0-1 0,6-3 0 16,-4 3-8-16,4 0 0 0,0 0-12 0,0 3 12 15,-3-3 0-15,2 0 0 0,-2 3 0 0,3-1 0 16,-6 1 0-16,3 0 0 0,-7 2 0 0,4-2 0 15,-6-1 0-15,3 1 0 0,-3-3 0 0,-3 5 12 0,0-2-12 16,0-1 0-16,-3 1 0 0,-4 0 0 0,1 2 0 0,0-2 0 16,-6-3 0-16,6 5 0 0,-6-5 0 0,3 5 0 15,-3-5 0-15,0 0 0 0,0 0 0 0,0 6 0 16,0-6 8-16,0 0-8 0,0 0 8 0,0 0-8 16,0 0 0-16,0 0 8 0,0 0-8 0,0 0 8 15,0 0-8-15,-3 8 8 0,0-3-8 0,3-5 0 16,0 0 9-16,0 0-9 0,0 0 0 0,0 0 9 15,0 0-9-15,0 0 0 0,0 0 0 0,0 0 0 16,0 0 0-16,6 0 0 0,0-3 0 0,0 1 0 16,0 2 0-16,0 0 0 0,3-6 0 0,0 4 0 0,-3-4 0 15,3 1 0-15,6 0 0 0,-3-1 0 0,0-2 0 16,-1 3-9-16,1-3 9 0,3 0 0 0,6 3 0 0,-3-3 0 16,3 3 0-16,0-3 0 0,-1 0 0 0,1 3 0 15,3-6 0-15,0 0 0 0,-3 6 0 0,3 0 0 16,-1 0 0-16,1-1 0 0,3 1 0 0,-6 0 0 15,3 2 0-15,2 0 0 0,-5 1 0 0,-3-1 0 16,6 3 0-16,0-3 0 0,-3 3 0 0,-1-2 0 16,4-1 0-16,-3 1 0 0,0 2 0 0,0 0 0 15,-3 0 0-15,-1-3 0 0,1 3 0 0,0-3 0 16,0 1 0-16,0-1 0 0,-3-2 0 0,6 2 0 16,-4 3 0-16,1-3 0 0,-3 1 0 0,6-4 0 15,0 4 0-15,0-4 0 0,-3-1 0 0,-1-1 0 16,1 0 0-16,3 0 0 0,0 2 0 0,0 1 0 15,3-3 0-15,-4 3 0 0,-2-3 0 0,3 0 8 16,-6 0-8-16,3 3 0 0,-3-3 0 0,-3 3 8 0,0-1-8 16,-3 1 0-16,-1 2 0 0,-2-2 8 15,0 2-31-15,-6 3-5 0,0 0-2 0,0 0-714 16,0 0-144-16</inkml:trace>
  <inkml:trace contextRef="#ctx0" brushRef="#br0" timeOffset="500.0429">9318 10052 1295 0,'0'-19'36'0,"3"14"9"0,0-3-36 0,0 0-9 16,0 0 0-16,-3-3 0 0,3 3 42 0,0 0 6 15,0 1 2-15,-3-1 0 0,3 0 2 0,-3 2 0 16,0 6 0-16,0-2 0 0,0 2-2 0,0 0 0 16,0 0 0-16,3 5 0 15,0 3-38-15,0 3-12 0,0-1 0 0,-3 6 0 0,3 0 24 0,0 0-1 16,0 2-1-16,-3 3 0 0,3-2 5 0,-3 5 1 15,0-3 0-15,0 0 0 0,0 0-17 0,0 0-3 16,-3 1-8-16,3-4 12 0,0 3 4 0,-3-2 0 16,3-3 0-16,0 0 0 0,-3-1-8 0,0 1 0 15,6-2-8-15,-3-4 12 0,3-2-28 0,0 0-5 0,0-3-2 16</inkml:trace>
  <inkml:trace contextRef="#ctx0" brushRef="#br0" timeOffset="2372.4205">11096 9366 1101 0,'0'0'31'0,"0"0"7"0,0 0-30 0,0 0-8 0,0 0 0 0,0 0 0 0,0 0 50 0,0 0 9 16,0 0 1-16,2 6 1 0,-2-6-21 0,0 0-5 16,0 0-1-16,3 7 0 0,0-1-11 0,3 2-3 15,-3-3 0-15,3-2 0 0,-6-3 8 0,6 8 2 16,0 0 0-16,3-1 0 0,-3 1-14 0,3 3-2 16,-3-3-1-16,3 3 0 0,0-4-1 0,-3 1-1 15,3 0 0-15,0 0 0 0,-3 3-1 0,3-1 0 16,2-2 0-16,1 3 0 0,-3-3 7 0,3 0 2 15,0 0 0-15,3 0 0 0,0-3 1 0,0 0 0 0,0 1 0 16,0-1 0-16,2-2 0 0,1-1 0 0,0-2 0 0,0 0 0 16,0 0-8-16,-3-2-2 0,3-1 0 0,-1 0 0 15,-2 1-2-15,3-4 0 0,0 1 0 0,-3 2 0 16,3-2 0-16,0-3-8 0,-1 3 12 0,4-3-4 16,0 3 2-16,-3-3 0 0,-3 0 0 0,3 0 0 15,6 2-10-15,-4-1 12 0,-2-1-12 0,0 2 12 16,3-2-12-16,0 0 0 0,0 1 0 0,-1 1 0 15,-2-2 0-15,3 3 0 0,-3-6 0 0,3 6 0 16,0 0 0-16,0-3 0 0,2 3 0 0,1-1 0 16,0 1 0-16,0 2 0 0,-3 1 0 0,2-6 0 15,4 5 12-15,-3 0-4 0,0 3 0 0,0 0 0 16,2-2 3-16,-2-1 0 0,-3 6 0 0,3-1 0 16,-3 1-11-16,3 0 0 0,-7-1 0 0,1 4 8 15,3-1-8-15,-3 3 0 0,0-5 0 0,-3 5 0 0,0-1 0 16,-4-1 0-16,4-1 0 0,0 0 8 0,-3 3-8 15,0 0 0-15,0 3 0 0,-3-3-11 0,0 0 19 0,0 0 4 16,0 0 1-16,0-3 0 0,0 3-1 0,-3-3-1 16,-4 3 0-16,1 0 0 0,-3-8 5 0,0 0 2 15,6 5 0-15,-3 1 0 0,-3-1 5 0,0-5 1 16,0 0 0-16,0 0 0 0,0 0-4 0,0 0-1 16,0 5 0-16,0-5 0 0,0 0-1 0,0 8 0 15,0-5 0-15,0-3 0 0,0 0 0 0,0 0 0 16,-3 5 0-16,3-5 0 0,0 0-10 0,0 0-8 15,0 0 12-15,0 0-12 0,0 0 10 0,9 3-10 16,-3-3 8-16,-6 0-8 0,0 0 8 0,12 0-8 16,0-3 8-16,0 3-8 0,0-3 0 0,0 3 0 15,0-2 0-15,3-1 0 0,-1 3 0 0,4 0 0 0,-3 0 0 0,0 0 0 16,3-3 0-16,-3 1 0 0,3 2 0 0,-3-3 0 16,-1 3 0-16,1 0 0 0,3 0 0 0,-3 0 0 15,0 3-8-15,3-1 8 0,0 1 0 0,0 0 0 16,-1 2-8-16,-2 0 8 0,0 1-10 0,3-1 10 15,-3 0-9-15,6 0 9 0,0 1-8 0,-1-1 8 16,7 3-11-16,-3-5 11 0,3 2-13 0,-3 0 5 16,2 0 0-16,1 1 0 0,0-6 0 0,0 2 0 15,3 1 8-15,-4 0 0 0,1-3 0 0,0-3-8 16,0 0 8-16,2 3 0 0,4-2 0 0,0-4 0 16,-3-1 0-16,2-1-12 0,1 0 12 0,-3-3-12 15,0-2 12-15,0 0 8 0,-4-1-8 0,1-1 11 16,0 1-2-16,-3 1 0 0,0 2 0 0,-4 1 0 0,-2 2-9 15,3-3 0-15,-6 1 0 0,0-1 0 0,-3 3 0 0,6 0 0 16,-4 0 0-16,-2 0 0 16,0 3-22-16,0-3-6 0,0 6-2 0,0-4 0 15,-3 1-135-15,-3 2-27 0,3 1-6 0</inkml:trace>
  <inkml:trace contextRef="#ctx0" brushRef="#br0" timeOffset="3028.7407">12733 10091 1728 0,'0'0'38'16,"0"0"8"-16,-3-5 2 0,3 5 0 0,-3-5-39 0,3-1-9 0,3 1 0 0,0-3 0 0,6-2 57 0,-4 2 10 15,4-6 1-15,3 1 1 0,0 0-25 0,3 0-4 16,-3 2-2-16,3-2 0 0,3 2 1 0,-6 3 0 16,0 6 0-16,2-4 0 0,-2 4-39 0,0-4 0 15,3 4 0-15,0-1 0 0,0 3 0 0,3 0 0 16,0 3 0-16,-3-1 8 0,-1 4-8 0,1-1 0 16,-3 6 0-16,0-3 0 0,-3 0-13 0,0 2-1 15,-6 3 0-15,0-2 0 0,-3 2 1 0,0 0 0 16,-3 3 0-16,-3 0 0 0,-3 0 13 0,0 3 0 15,-3-4 0-15,-3 1-9 0,-3 3 9 0,4-1 0 16,-7-2 0-16,0 3 0 0,-3-3 0 0,3-1 0 16,-6 1 0-16,4-2 0 0,-1-4 0 0,-3 1 0 15,3-3 0-15,0 0 0 0,7-3 0 0,-4-5 0 16,0 0 8-16,3-3-8 0,3-2 8 0,0 2-8 0,3-2 8 0,3-3-8 16,1 3 12-16,2-3-3 0,3 0 0 0,3 3 0 15,0-3-9-15,0 2 10 0,6 1-10 0,0 2 10 16,2 1-10-16,4 2 0 0,-12 0 0 0,18 5 0 15,0 0 0-15,3 6 0 0,0-3 0 0,6 2 0 16,-4 1 0-16,4 0 0 0,-3-1 0 0,6 1 0 16,-4 2 0-16,7 0 0 0,0-2 0 0,3-1 0 15,-1-2 0-15,-8-2 0 16,6-1-10-16,6 0 10 0,-1-2-52 0,4 0-5 0,0-1-1 0,2 1-561 16,1-1-112-16</inkml:trace>
  <inkml:trace contextRef="#ctx0" brushRef="#br0" timeOffset="4419.6974">14655 9364 1436 0,'0'0'32'0,"0"0"6"0,0 0 2 0,0 8 0 0,-3-3-32 0,3 3-8 0,-2 0 0 0,2 0 0 16,2 0 26-16,-2 2 4 0,3-2 1 0,3 0 0 15,-3 0-7-15,3 3 0 0,0-1-1 0,3-2 0 16,-3 3 1-16,3-3 1 0,3 2 0 0,0-2 0 16,0 0-8-16,3 0-1 0,0 0-1 0,-3 0 0 15,5 0-4-15,4-3-1 0,0 3 0 0,-3-3 0 16,3 3 2-16,0 0 0 0,5 0 0 0,-2 0 0 16,3-3-12-16,0 1 0 0,3-1 0 0,-4 0 8 15,-2 1-8-15,3-4 0 0,3-2 0 0,-4-2 8 16,4 2-8-16,0-3 8 0,0-2-8 0,3-1 8 15,-1-2 10-15,-2-2 2 0,3-1 0 0,-1-2 0 16,1-3 12-16,0 0 4 0,0 0 0 0,-4-2 0 16,4-1-11-16,-3 1-1 0,3 2-1 0,-3-3 0 15,-1 4-23-15,-2-1 9 0,0 0-9 0,0 3 0 0,-4-1 0 0,4 1 0 16,3 3 0-16,0-1 0 0,-3 0 0 0,-1 6 0 16,1-3 0-16,3 3 0 0,-3-3 0 0,-1 5 0 15,1 1 0-15,-3-1 0 0,3 3 0 0,-3 3 0 16,2-1 0-16,-5 1 0 0,3 2-14 0,-3 0 3 15,3 3 1-15,-6 0 0 0,-3 0 10 0,2 3-8 16,1-3 8-16,0 5-8 0,-6-2 8 0,3-1 0 16,0 1 0-16,-3 2 0 0,3 0 0 0,-7-2 0 15,-2-1 0-15,3 1 0 0,-3 0 0 0,0-1 0 0,0 1 10 16,-3-1-10-16,0 1 20 0,0-6-3 0,-3-5 0 16,0 8 0-16,0 0 4 0,-3 0 1 0,3-8 0 0,0 0 0 15,0 0 0-15,0 0 0 0,0 0 0 0,0 0 0 16,0 0 0-16,0 0 0 0,0 0 0 0,0 0 0 15,0 0 0-15,0 0 0 0,0 0 0 0,0 0 0 16,0 0-10-16,0 0-1 0,0 0-1 0,0 0 0 16,0 0-10-16,0 0 0 0,6-5 0 0,-6 5 0 15,9-3 0-15,0 3 0 0,3-3-9 0,-3 1 9 16,3-1 0-16,0-2 0 0,3 0 0 0,-1 2 0 16,1-2-8-16,3 2 8 0,-3 0 0 0,6 1 0 15,0 2-8-15,0 0 8 0,-7 2 0 0,1 4 0 16,6-6 0-16,0 5 0 0,0-2 0 0,3 2 0 15,-7 0 0-15,7 3-10 0,3-3 10 0,0 3-8 16,-6-2 8-16,5-1 0 0,1 0 0 0,3-2 0 16,3 2 0-16,-3 0 0 0,-1 1 0 0,4-4 0 0,6 1 0 0,-4 0 0 15,-2 2 0-15,0 0 0 0,0 1 0 16,-1-4 0-16,1 1-9 0,-3-1 9 0,0 4-15 0,2-6 2 16,1 2 0-16,0-2 0 0,-3-2-7 0,2 2-2 15,4 0 0-15,3-3 0 16,-3 0 22-16,-1 1 12 0,1-3-2 0,0-1 0 0,-1-2-10 15,-2-2 0-15,0-4 0 0,3 1 8 0,-4 0-8 0,4-3 12 16,0 3-12-16,-3 0 12 0,2-3 3 0,-2 0 1 16,-3-3 0-16,0 4 0 0,-1-1-16 0,-2 2-12 15,0-1 3-15,-3 1 0 0,0 4 9 0,-4-1 0 16,1 3 0-16,-3-2 8 0,0 2-8 0,0 0 8 0,0 0-8 0,-3 3 8 31,-4 2-48-31,1 0-8 0,3 1-3 0,-3 4-1001 0</inkml:trace>
  <inkml:trace contextRef="#ctx0" brushRef="#br0" timeOffset="5334.443">16584 9856 1605 0,'0'0'45'15,"-6"0"11"-15,3 0-45 0,0-3-11 0,-3 0 0 0,3 3 0 16,0 0 75-16,3 0 13 0,0 0 2 0,0 0 1 15,0 0-49-15,6-5-10 0,0 0-1 0,3 0-1 16,6-1-22-16,-3 1-8 0,0 0 0 0,9 2 0 16,0 0 14-16,0 1-3 0,-1-1-1 0,-2 3 0 0,3 0-10 15,3 0 0-15,-6 3 0 0,0-1 0 0,-7-2-9 0,7 3-4 16,-3 0-1-16,0-1 0 0,-9 4 14 0,3-4 0 16,-3 4 0-16,3-1 0 0,-6 0 12 0,-3-5 6 15,0 8 1-15,0 0 0 0,-3 0 3 0,-3 0 1 16,-3 0 0-16,-3 2 0 0,3 1-13 0,-3-3-2 15,0 0-8-15,-3 0 12 0,-2 0-12 0,2 0 9 16,6-3-9-16,-3 3 8 0,-3-3-8 0,6 1 0 16,3 1 0-16,0 1 8 0,0-5-8 0,0 2 0 15,6-5 0-15,0 0 0 0,0 0 0 0,0 8-9 16,3-2 9-16,3 1 0 0,3 1-13 0,0 0 4 16,0 0 1-16,0 3 0 0,0-3-7 0,6 2-1 0,3 1 0 15,-1-3 0-15,-8 3-3 0,6-1-1 0,6 1 0 0,0-1 0 31,-9-2 10-31,3 3 2 0,-3-3 0 0,0 2 0 16,2-2 8-16,-5 3 0 0,-6-3 0 0,3 2-8 0,0 4 24 16,0-4 6-16,-9 3 1 0,-3-2 0 0,0 0 13 0,0 2 2 15,-3 0 1-15,-5 0 0 0,-7 0 7 0,0 1 2 16,0-1 0-16,6-2 0 16,-6-4 0-16,3-1 0 0,-5 2 0 0,-1-6 0 0,3 1 0 0,-3 0 0 15,0-1 0-15,-2-2 0 0,5-2-34 0,-3-1-6 16,6 0-8-16,0 1 11 15,0-1-63-15,6 0-12 0,1 1-2 0,-1-1-701 0,0 0-140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41:05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3880 6935 1119 0,'0'0'24'0,"3"-6"6"0,-3 1 1 0,0-3 1 0,6-2-32 0,-3 2 0 0,0-3 0 0,0 3 0 0,0-2 52 0,0 2 5 0,0 2 1 0,0-2 0 16,-3 3-37-16,0 5-7 0,0 0-2 0,0 0 0 16,0 0 4-16,0 0 0 0,0 0 0 0,0 0 0 15,0 0 17-15,0 0 4 0,0 0 1 0,0 0 0 32,0 0-25-32,0 0-5 0,0 0 0 0,0 0-8 15,0 0 28-15,0 0-2 0,0 0 0 0,0 0 0 16,0 0 12-16,0 0 2 0,0 0 1 0,0 0 0 15,0 0 10-15,0 0 1 0,0 0 1 0,0 0 0 16,0 0-6-16,3 5-2 0,0 1 0 0,-3-6 0 16,0 0-20-16,3 5-4 0,0 0-1 0,-3-5 0 0,0 0-10 0,0 0-2 0,0 0-8 0,3 8 12 31,-3-8-12-31,0 0 0 0,0 0 8 0,9 3-8 0,-9-3 0 0,12 0 11 0,0 0-11 0,-3 0 10 16,0-3 3-16,-1-2 1 0,1 2 0 0,3-2 0 0,-3 0-3 15,3-1-1-15,-3 1 0 0,3 0 0 0,0 0 10 0,0-1 3 31,0 1 0-31,0 2 0 0,-3 1-23 0,2-4-18 0,1 4 3 0,3-4 1 0,-6 4 14 0,3-3 0 16,3 2 0-16,-3 0 0 0,0-2 0 0,0 2 0 31,0 1 0-31,0-1 0 0,-1 0 0 0,4 1 0 16,-3-1 0-16,0 3 0 0,0-3 10 0,0 1 5 16,0-1 1-16,3 3 0 0,-6 0-26 0,3 0-5 15,2 3-1-15,-2-3 0 0,0 2 16 0,0 1 0 16,0 0 0-16,-3 2 0 0,3 0 0 0,0-2 0 0,0 2 0 0,0 1 0 15,0-4 0-15,2 3 0 0,-2 1 0 0,3 2 0 16,0-3 0-16,0 0 0 0,0-2 0 0,-3 2 0 16,0-2 0-16,3 2 0 0,-1-2 0 15,1-1 0-15,-3 1 0 0,3 0 0 0,0-1 0 16,0-2 0-16,-3 3 0 0,3 0 0 0,0-3 0 0,-1 2 0 16,1 1 0-16,0-3 0 0,0 3 0 0,-3-3 0 15,6 5 13-15,-6 0 3 0,0-2 0 0,3-1 0 16,-4 1-26-16,1 2-5 0,6-2-1 0,-3 2 0 15,3-2 16-15,0 0 0 0,0-3 0 0,0 2 0 16,-4 1 0-16,7 0 0 0,-3-6 0 0,0 3 0 16,0 0 0-16,0-3 0 0,2 1 0 0,-2 2 0 15,3-3 0-15,-3 3 0 0,0 0 0 0,0-3 0 16,3 6 0-16,-4-3 0 0,1 0 0 0,0 3 0 0,0-1 0 16,3 1 0-16,0 0 0 0,-3-1 0 0,2 1 0 0,1 0 0 15,0-1 0-15,0 1 0 0,0 2 0 0,-3-5 0 16,2 0 0-16,1 0 0 0,0 3 0 0,-3-3 0 15,3-3 0-15,-3 3 0 0,5-3 0 0,-2 3 0 16,0 0 0-16,0-2 0 0,0-1 0 0,3-2 0 16,-4 2 0-16,4 1 0 0,0-1 0 0,3 0 0 15,-3 1 0-15,0-1 0 0,-1 0 0 0,-2 1 0 16,3-1 0-16,-3 3 0 0,0 3 0 0,-1-3 0 16,-2-3 0-16,3 6 0 0,-3-1 0 0,-3 4 0 15,3-4 0-15,0 4 0 0,0-4 0 0,2 1 0 16,-2 0 0-16,0-1 0 0,0 1 0 0,0 2 0 0,0-2 0 0,-3-1 0 15,2 1 0-15,4 2 0 0,-3-5 0 0,3 6 0 16,0-4 0-16,-3 1 0 0,2 0 0 0,1-1 0 16,0 1 0-16,-3-3 0 0,0 2 0 0,-3 1 0 15,6 0 0-15,-4-1 0 0,-2 1 0 0,3-3 0 16,0 3 0-16,3 2 0 0,0-5 0 0,-3 3 0 16,2-1 0-16,1-2 0 0,-3 0 0 0,3 0 0 15,0 0 0-15,3 0 0 0,-7 0 0 0,4 0 0 16,0 3 0-16,0-3 0 0,0 0 0 0,0 0 0 15,-4 0 0-15,4 0 0 0,0 0 0 0,0 0 0 16,0 0 0-16,3 0 0 0,-1 0 0 0,4-3 0 16,-3 3 0-16,0-2 0 0,0-1 0 0,2 3 0 15,4-3 0-15,-3 3 0 0,-3-2 0 0,0-1 0 16,-4 0 0-16,1 3 0 0,6-2 0 0,-3 2 0 16,0-3 0-16,-3 0 0 0,-1 1 0 0,1-1 0 15,6 1 0-15,-3-1 0 0,0-2 0 0,-1 2 0 0,-2 0 0 0,6 3 0 16,0-2 0-16,3-1 0 0,-1 3 0 0,1-3 0 15,-9 1 0-15,6 2 0 0,-3-3 0 0,2 3 0 16,-2-3 0-16,-3 3 0 0,3-2 0 0,0-1 0 16,-4 1 0-16,4-1 0 0,3 3 0 0,-6 0 0 15,0-3 0-15,0 3 0 0,2-2 0 0,4 2 0 16,-3-3 0-16,3 3 0 0,0 0 0 0,-1 0 0 16,-5 0 0-16,3 0 0 0,0 0 0 0,0 0 0 15,-4 3 0-15,1-3 0 0,0 0 0 0,0 0 0 16,0 0 0-16,0 0 0 0,2 0 0 0,-2-3 0 0,-3 3 0 15,3 0 0-15,3 0 0 0,-3 0 0 0,2 0 0 0,1 0 0 16,0 0 0-16,0 0 0 0,0 0 0 16,0 0 0-16,-1 0 0 0,-2 0 0 0,0 0 0 15,0 0 0-15,0 0 0 0,0 0 0 16,-1 0 0-16,7 0 0 0,-6 3 0 0,0-3 0 0,0 0 0 0,2 0 0 16,4 2 0-16,-3 1 0 0,-3-3 0 0,6 3 0 15,-3-1 0-15,-1 1 0 0,1-1 0 0,3-2 0 16,-6 3 0-16,3-3 0 0,-1 0 0 0,4 0 0 15,-6 0 0-15,6 0 0 0,-3 0 0 0,2 0 0 16,-2 0 0-16,3-3 0 0,-6 3 0 0,9-2 0 16,-7 2 0-16,4 0 0 0,-3-3 0 0,6 1 0 15,-3 2 0-15,-1-3 0 0,-2 3 0 0,3-3 0 16,-3 1 0-16,3-1 0 0,-4-2 0 0,4 5 0 16,0-3 0-16,0 0 0 0,-3 3 0 0,-1-2 0 0,4-1 0 15,0 0 0-15,0 3 0 0,3-2 0 0,-4 2 0 16,1-3 0-16,0 0 0 0,0 3 0 0,-4-2 0 0,4-1 0 15,-6 1 0-15,3-1 0 0,0 0 0 0,0 1 0 16,2-1 0-16,-2 0 0 0,-6 1 0 0,3-4 0 16,3 4 0-16,-1-1 0 0,1 0 0 0,0 1 0 15,-3-1 0-15,3 3 0 0,0 0 0 0,-4-3 0 16,1 3 0-16,3-2 0 0,-3-1 0 0,-3 3 0 16,3 0 0-16,-1-2 0 0,1 2 0 0,0 0 0 15,-3-3 8-15,3-2-8 0,-3 5 0 0,2-3 0 16,1 3 0-16,0-3 0 0,-6 1 8 0,3-1-8 0,3 3 0 0,-3-3 0 15,2 3 8-15,1 0-8 0,0-2 0 0,0 2 0 16,-3-3 9-16,3 3-9 0,-4 0 0 0,4 0 9 16,-3 0-9-16,3 0 0 0,-3 0 0 0,3 0 0 15,0 0 0-15,-4-3 0 0,7 3 0 0,-3-2 8 16,0 2-8-16,0-3 0 0,-3 3 0 0,-1-2 0 16,1 2 10-16,3 0 0 0,0-3 0 0,-3 0 0 15,3 3-10-15,-3 0 0 0,-1-2 0 0,-2-1 0 16,3 6-10-16,-3-3 10 0,0 0-13 0,-3 2 5 15,0-2 8-15,0 0 0 0,0 0 0 0,-4 3 0 16,1-3 0-16,-3-3 0 0,3 3 8 0,-3 0-8 16,-6 0 0-16,9 0 0 0,0 0 0 0,-3 0 0 15,0 0 0-15,3 0 9 0,-3 0-9 0,3 0 0 16,-3 0 0-16,3 0-20 0,0 0 2 0,0 6-1081 16</inkml:trace>
  <inkml:trace contextRef="#ctx0" brushRef="#br0" timeOffset="14773.9631">3964 12758 1353 0,'0'0'29'0,"-3"-5"7"0,0-3 0 0,0 3 4 0,0-3-32 0,0 0-8 16,0 0 0-16,0 0 0 0,0 0 90 0,0 0 17 15,0 3 3-15,3 5 1 0,-3-3-51 0,3 3-9 16,-3-5-3-16,3 5 0 0,0 0-5 0,0 0-2 15,0 0 0-15,0 0 0 0,-6 0-14 0,6 0-3 16,0 0-1-16,0 0 0 0,0 0-23 0,0 0 0 16,0 0 0-16,0 0 8 0,0 0-8 0,0 0 12 15,0 0-4-15,0 0 0 0,0 0 8 0,0 0 1 16,0 0 1-16,0 0 0 0,0 0 15 0,0 0 3 16,0 0 1-16,0 0 0 0,0 0-21 0,0 0-5 0,6 0-1 15,-6 0 0-15,6 0-10 0,-6 0 12 0,6 5-12 16,0-2 12-16,0-1-12 0,0 1-11 0,-6-3 3 0,9 5 0 15,-3-2 8-15,3 0 0 0,-1-1 0 0,-2 1 0 16,3 0 0-16,0-1 0 0,0-2 0 0,0 3 0 16,3 0 0-16,-3-3 0 0,0 2 0 0,3 1 0 15,0-1 0-15,0 1 0 0,-3 0 0 0,2-1 0 16,1 4 0-16,0-4 0 0,-3 4 0 0,3-1 0 16,0-2 0-16,-3-1 0 0,3 4 0 0,0-1 0 15,0 0 0-15,0-2 0 0,-1-1 0 0,4 4 0 31,-3-6 0-31,3 2 0 0,0 1 0 0,0-3 0 0,-3 0 0 0,3 3 0 0,0-3 0 0,-1 0 0 16,1-3 0-16,0 3 0 0,3 0 0 0,0-3 0 0,3 3 0 16,0-2 0-16,-1-1 0 0,7-2 0 0,-3 2 0 15,3 0 0-15,-3 1 0 0,2-1 0 0,1 1 0 0,3-1 0 16,-3 0 0-16,0 1 0 0,-4 2 0 0,4-3 0 16,-3 3 0-16,3 0 0 0,0 0 0 0,-1-3 0 15,1 3 0-15,0-2 0 0,3 2 0 0,-1-3 0 16,1 3 0-16,3 0 0 0,-3 0 0 0,2-3 0 15,-2 1 0-15,-3-1 0 0,0 0 0 0,0 1-8 16,-4-1 8-16,4 0 0 0,0 1 0 0,0-3 0 16,0 2 0-16,-1-2 0 0,4 2 0 0,-3 0 0 15,3-2 0-15,-1 5 0 0,-2-3 0 0,3 1 0 16,-3 2 0-16,0 0 0 0,-4 0 0 0,1 0 0 0,-3 0 0 0,0 2 0 16,-3-2 0-16,3 3 0 0,-1-3 0 0,-2 3 0 15,3-1 0-15,-3-2 0 0,6 0 0 0,-3 0 0 16,-1 0 0-16,4 0 0 0,-3 0 0 0,3-2 0 15,0 2 0-15,0-3 8 0,-1 0-8 0,1 1 0 16,0-1 0-16,-3 0 0 0,0-2 0 0,-3 0 0 16,2 2 0-16,1-2 0 0,-3 0 0 0,3 2 0 15,-3-2 0-15,3 2 0 0,-1-2 0 0,4 2 0 16,-3 0 0-16,3 1 8 0,-3-3-8 0,0 2 0 16,2 3 0-16,-2-3 0 0,0 1 0 0,3-1 0 15,-3 3 0-15,0-3 0 0,-1 1 0 0,-2 2 0 16,-3 0 0-16,3-3 0 0,-3 0 0 0,3 1 8 15,0-1-8-15,-4 0 0 0,4-2 0 0,3 2 0 16,-3-2 0-16,3 3 0 0,0-1 0 0,-1 0 0 16,1 1 0-16,0-1 0 0,3 3 0 0,0 0 0 31,-3 0 0-31,-1 0 0 0,4 0 0 0,-3 0 0 0,3 3 0 0,-3-1 0 16,-3 1 0-16,-4 0 0 0,4-1 0 0,-3 3 0 0,0-2 0 0,0 0 0 15,-3 2 0-15,3 0 0 0,0-2 0 0,3 0 0 16,-4-1 0-16,4 4 0 0,0-6 0 0,3 2 0 15,0 1 0-15,0 0 0 0,-1-1 0 0,1 1 0 16,3-1 0-16,-3 1 0 0,3 2 0 0,-3-2 0 16,-4 0 0-16,4-1 0 0,0 4 0 0,0-4 0 15,-6 4 0-15,3-1 0 0,-3-3 0 0,-1 4 0 16,4-1 0-16,-3-2 0 0,0 2 0 0,0 0 0 16,0-2 0-16,0 2 0 0,0-2 0 0,0 0 8 0,2-1-8 0,1 1 0 15,-3-3 0-15,3 2 0 0,-3-2 0 16,0 3 0-16,6-3 0 0,-4 0 0 0,-5 0 0 0,6 0 0 15,0 0 0-15,0 0 0 0,3 0 0 0,-3 0 0 16,-3 0 0-16,-1 0 0 0,4-3 0 0,-6 3 0 16,0 0 0-16,0 0 8 0,3 0-8 0,-3 0 0 15,-3 0 0-15,3-2 0 0,0 2 0 0,-4-3 8 16,4 3-8-16,0-2 0 0,-3 2 0 0,3 0 0 16,-3 0 0-16,3-3 0 0,-3 3 0 0,0-3 8 15,0 3-8-15,0-2 0 0,0 2 0 0,-1-3 0 0,1 0 0 16,-3 3 8-16,3 0-8 0,0-2 0 0,-3 2 0 15,0-3 0-15,3 3 0 0,0 0 0 0,-3 3 0 16,0-3 0-16,3 2 0 0,0-2 0 16,0 3 0-16,0 0 0 0,3-1 0 0,-1 1 0 15,1-3 0-15,3 3 0 0,-3-3 0 0,3 0 0 0,0 0 0 0,-3 0 0 16,0 0 0-16,3 0 0 0,-3 0 0 0,-1-3 0 16,1 3 0-16,0-3 0 0,0 1 0 0,-3-1 0 15,3 0 0-15,0 3 0 0,0-2 0 0,-3-1 8 16,3 3-8-16,0-3 0 0,-4 1 0 0,4-1 0 15,0 0 0-15,-3 1 0 0,3-1 0 0,0 3 0 16,0-3 0-16,3 3 0 0,-3 0 0 0,3 3 0 16,-4 0 0-16,7-1 0 0,-3 1 0 0,0 0 0 15,3 2 0-15,-3 0 0 0,0-2 0 0,0 0-8 16,0-1 8-16,-1 4 0 0,-2-4 0 0,0 1 0 16,-3-1 0-16,0 1-8 0,0 0 8 0,-3-3-732 15,-6 0-140-15</inkml:trace>
  <inkml:trace contextRef="#ctx0" brushRef="#br0" timeOffset="24700.5402">5693 9850 1321 0,'0'0'37'0,"0"0"9"0,0 0-37 0,0 0-9 16,0 0 0-16,0 0 0 0,0 0 86 0,0 0 15 16,0 0 3-16,0 0 1 0,0 0-53 0,0 0-12 15,0 0-1-15,0 0-1 0,0 0-24 0,9 0-5 16,-3-2-1-16,0 2 0 0,0 0-8 0,3 0 0 15,0-3 0-15,0 3 8 0,3-2-8 0,-1 2 0 16,4-3 0-16,3-2 0 0,0 2 0 0,3 0 0 16,3-5 0-16,2 3 0 0,1 0 0 0,6-1 0 15,0-1 0-15,-1-1 0 0,1 2 0 0,0-2 0 16,-3 3 0-16,-3 0 0 0,2-1 0 0,-2 4 0 16,0-1 0-16,0 3 0 0,2 0 0 0,-2 3 0 0,0-1 0 0,0 4 0 15,0-1 0-15,-1 3 8 0,-2 0-8 0,0 3 8 16,-3-1 0-16,0 1 0 0,0-1 0 0,-4 6 0 15,1 0 2-15,-3 0 0 0,0 2 0 0,-3 4 0 16,0-1-10-16,0 0 8 0,-3 0-8 0,3 3 8 16,-4 0-8-16,1 0 0 0,3-3 0 0,-3 0 8 15,3 3-8-15,0-1 0 0,-3-1 0 0,6 1 0 16,-3-1 0-16,3-1 0 0,3 0 0 0,-4 0 0 16,7 0 0-16,-3 0 0 0,6 3 0 0,0-3 0 15,0 1 0-15,2-4 0 0,1 1 0 0,0-1 0 16,0-2 0-16,-1 0 0 0,1-5-9 0,0-1 9 15,3 1 0-15,0-3 0 0,2 0 0 0,1-3 0 16,3 3 0-16,2-6 0 0,4 4 0 0,0-1 0 0,-3-2 0 0,-1-1 0 16,-5 6 8-16,3-2-8 0,-4-4 0 0,1 3 0 15,3 3 0-15,0 0 0 0,2 0 0 0,1 0 0 16,0 3 0-16,-4-1 0 16,1 1 0-16,-3 2 0 0,0-2 0 0,-4-1 0 0,-2 1 0 0,0-3 0 15,0 0 0-15,5-3 0 0,1 0 0 0,0 3 0 16,3-2 0-16,2-4 0 0,4 4 0 0,-3-4 0 15,2 1 0-15,-2 0 0 0,0-3 8 0,-3 0-8 16,-1 0 11-16,4-3-11 0,0 3 8 0,2 0-8 16,1 0 0-16,0 0 0 0,2 3 8 0,1-3-8 0,-6 0 0 15,-4 0 0-15,1 0 20 0,-3-3-4 0,0 3 0 0,-1 0 0 16,4-3-16-16,0 3 0 0,-1-2-11 0,-5 2 11 16,0 2 0-16,3-2 14 0,-3-2-1 0,2 2 0 15,-2-3 3-15,3 0 1 0,-1-2 0 0,13 2 0 16,-3-2-5-16,-3 0 0 0,-4 2-1 0,1-5 0 15,0 6-11-15,-1-4 8 0,-2 4-8 0,-3-1 8 16,0 3-8-16,-1 0 0 0,-2 0 0 0,3 5 0 16,-6-2 0-16,3 0 0 0,-1-1 0 0,1 3 0 15,-3-2 0-15,0 2 0 0,3 1 0 0,2-1 0 16,-2-2 0-16,3 2 0 0,0-2 0 0,-4 2-11 16,4-5 11-16,0 5-10 0,-3-2 10 0,0 2-10 15,2-2 10-15,1 2 0 0,0-2 0 0,0-1-8 16,5 1 8-16,1-3 0 0,0 3 0 0,-1-3-8 15,1 2 8-15,0 1 0 0,0-3 0 0,2 3-8 16,-2-3 8-16,3 2 0 0,-1 1 0 0,4-3 0 0,0 2 0 16,2-2 0-16,-2 0 0 0,0 0 0 0,-1-2 0 0,1 4 0 15,0-2 0-15,-1 3 0 0,1 0 0 0,0-1 0 16,-1-2 0-16,4 3 0 0,0-6 0 0,-1 3 0 16,-2 3 0-16,0-3 0 0,-4 3 0 0,7-1 0 15,0 1 0-15,-10-3-8 16,4 0 8-16,0 0 0 0,3 0 8 0,2-3-8 0,1 3 8 0,0-2-8 15,-1-1 10-15,19 3-10 16,-7-5-43-16,1 2-14 0,2 0-3 0,-5 3-1 0,-1-2 100 16,1 2 20-16,-3 0 4 0,-1 0 1 0,-2 0-52 0,2 0-12 15,1 0 0-15,3 0 0 0,-1 2 0 0,1-2 0 16,2 3 0-16,-2-3-10 0,0-3 10 0,-1 1 0 16,4-1 0-16,2 1 0 0,1 2 0 0,-1-3 0 15,-2-2 0-15,-1 2 0 0,4 0 0 0,-1-2 0 0,1 0 0 0,2 2 0 16,1 0 0-16,-1 3 0 0,-2-2 0 0,3-1 0 15,-4-2 0-15,4 2 0 0,2 1 0 0,-2 2 0 16,2 0 0-16,1-3 0 0,-4-2 0 0,1 2-8 16,-1 0 8-16,1 1 0 0,2-1 0 0,-5 3 0 15,2-3 0-15,-2 3 0 0,-1-2 0 0,-14-1 0 16,2 6 0-16,7-3 0 0,0 0 0 0,-1 0 0 16,1 2 0-16,2-2 0 0,1 3 0 0,20 2 0 15,-5-2 0-15,-7 0 0 0,1 2 0 0,-16-2 0 16,1-3 0-16,-1 2 0 0,1-2 0 0,3 0 0 15,-1 3 0-15,4-3 0 0,-1 3 0 0,19 2 0 16,-10-5 0-16,4 2 0 0,-7-2 0 0,1 0 0 16,-1 0 0-16,1 3 0 0,-4-3 0 0,-2 3 0 15,2-3 0-15,1-3 0 0,-4 3 0 0,1 0 0 16,-3 0 0-16,5 0 0 0,-2 0 0 0,-1 0 0 16,-8 0 0-16,2-3 0 0,7 1 0 0,-3 2 8 0,-1 0-8 0,-2 0 0 15,5 0 0-15,-2 0 8 0,-1 0-8 0,-2-3 0 16,-3 1 0-16,2-1 0 0,4 3 0 0,2-3 0 15,-5 1 0-15,0 2 8 0,-1-3-8 0,-2 3 0 16,-1-5 0-16,1 2 0 0,3 0 0 0,-1 1 0 16,-2-4 8-16,2 6-8 0,-2-2 0 0,0 2 0 15,-7 0 0-15,4 0 0 0,-3 0 0 0,-1 0 0 16,1-3 0-16,-3 3 0 0,2 0 0 0,-2 3 0 16,3-3 0-16,-1 2 0 0,1 1 0 0,-3 2 0 15,0-5 0-15,-1 3 0 0,1 0 0 0,3-3 0 0,-4 2 0 0,7 1 0 16,3 0 0-16,-4 2 0 0,4-2 0 0,-4 2 0 15,1-3 0-15,0 1 0 0,-4 2 0 0,4-2-8 16,3-3 8-16,-4 3-8 0,7-1 8 0,0 4-8 16,-4-4 8-16,1 4 0 0,2-4 0 15,-2 1-8-15,3-3 8 0,2 2 0 0,1-2 0 0,2 0 0 16,1 0 0-16,-1 0 0 0,-2 0 0 0,0-2-8 16,-4-1 8-16,4 1 0 0,-1-1 0 0,-2 0 0 15,0 1 0-15,2 2 9 0,-2-3-9 0,-1 3 0 16,-2-3 26-16,0 1-2 0,-1-1 0 0,4 0 0 15,2 1-2-15,-2-1-1 0,0 3 0 0,-4 0 0 16,1-3-13-16,-3 1-8 0,-4-1 8 0,-5 1-8 16,3 2 0-16,-1 0 8 0,1-3-8 0,0 0 0 15,2 1 0-15,-2-1 9 0,0 0-9 0,8 1 0 16,-2-1 0-16,-3 0 0 0,-4 3 0 0,-2-2 0 0,0 4 8 16,-3-2-8-16,-4 0 0 0,-2 6 0 0,3-6 8 0,-6 2-8 15,-3 4 0-15,-1-1 0 0,-2 0 0 0,-3 3 0 16,-3 0 0-16,0 0 0 0,-3 0-20 0,-6 2 3 15,6 4 0-15,-6-4-662 16,-3 4-132-16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42:27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5613 9345 212 0,'0'0'0'0,"0"0"9"0,-6-5-9 0,0 0 12 0,0 2-12 0,3-2 0 0,-3 2 0 0,-3 0 0 16,3 3 15-16,0-2 1 0,-3-4 0 0,3 6 0 16,-3-5 36-16,0 5 8 0,-3-3 2 0,6 1 0 15,-2 2 4-15,2-3 1 0,0 0 0 0,-3 1 0 16,3 2-8-16,0-3-2 0,3 1 0 0,0 2 0 16,0-3 10-16,3 3 1 0,0-3 1 0,0 3 0 15,0-5-9-15,0 5-1 0,3-5-1 0,0-1 0 16,0-2-27-16,3 3-6 0,-3-3-1 0,0 3 0 15,3 0-24-15,0-1 8 0,0 1-8 0,-1 0 0 16,1-1 0-16,3 1 0 0,-3 0 0 0,0 0 0 16,0-3 22-16,3 5-1 0,0-2 0 0,0-1 0 15,0-2-7-15,-3 3-2 0,3-3 0 0,0 3 0 0,-3 2 2 16,3 1 0-16,0-1 0 0,-3 0 0 0,5 1-4 0,-2 2-1 16,-3-6 0-16,3 4 0 0,0-1 3 0,0 3 0 15,0 0 0-15,0 3 0 0,-3-3-12 0,6 2 10 16,0 1-10-16,-3 0 10 0,0-1-10 0,0 4 0 15,-1-4 0-15,1 1 0 0,3 2 0 0,-3-2 0 16,0 2 0-16,3 0 0 0,-3-2 0 0,6 0 0 16,-3 2 0-16,0-2 0 0,3-1 0 0,-1 1 0 15,1 2 0-15,0-2 0 0,0-3 0 0,0 3 0 16,0-1 0-16,0 1 0 0,0 0 0 0,0-3 15 16,-1 0-3-16,4 0 0 0,-3 0-12 0,0 0 0 15,0 2 8-15,3-2-8 0,-3 0 0 0,0 0 9 16,2 0-9-16,4 0 8 0,-3 3-8 0,0-3 8 0,-3 2-8 0,0 1 8 15,6 2-8-15,-4-2 0 0,1 0 0 0,0-1 0 16,0 4 0-16,0-4-11 0,0 4 3 0,0-4 0 16,-1 3 8-16,1-2 0 0,0 2 0 0,3 1 0 15,-3-4 0-15,3 4 0 0,-3-4 0 0,2 4 0 16,-2-6 0-16,6 2 11 0,0-2-3 0,-3 0 0 16,2 3-8-16,1-3 0 0,0 0-12 0,0 0 12 15,0 3 0-15,0-1 0 0,2 1 12 0,-5-3-4 16,3 2-8-16,0 1 0 0,-3-3 0 0,2 3 8 15,-5-3-8-15,6 0 0 0,0 0 0 0,0 0 0 16,0 0 0-16,2 0 0 0,-5 0 0 0,6 0 0 16,6-3 0-16,-9 3 0 0,-1 0 0 0,1-3 8 0,3 3-8 15,-3-2 0-15,-3 2 0 0,-1 0 0 0,-2 0 0 16,0 2 0-16,0-2 0 0,0 3 0 0,-9-3 0 16,3 3 0-16,6-1 0 0,-4-2 8 15,1 3-8-15,-3-3 0 0,3 0 0 0,0 3 0 0,3-3 0 0,-6 0 8 16,-3 0-8-16,3-3 8 0,8 3-8 0,-5-3 0 15,-6 3 0-15,0-2 0 0,3-1 0 0,-3 3 8 16,3 0-8-16,-3 0 8 0,-9 0-8 0,0 0 8 16,12-3-8-16,-3 3 8 0,-9 0-8 0,6 0 12 15,3 0-12-15,2-2 12 0,-2 2-12 0,-3 0 12 16,-6 0-12-16,15 0 12 0,0 0-12 0,-3-3 0 0,-3 3 0 16,0-2 8-16,0-1-8 0,3 0 0 0,3 1 0 0,-3-1 8 15,-4 0-8-15,4 1 0 0,3-4 0 0,-3 4 8 16,-6-1-8-16,6 0 0 0,0-2 0 0,0 5 8 15,-3-3-8-15,-3 1 0 0,-6 2 0 0,6 0 0 16,3-3 0-16,-9 3 0 0,0 0 0 0,0 0-584 16,0 0-115-16</inkml:trace>
  <inkml:trace contextRef="#ctx0" brushRef="#br0" timeOffset="1093.8631">9988 9432 1803 0,'-15'-2'40'0,"12"2"8"0,-3 0 1 0,0 0 2 0,6 0-41 0,-5 0-10 0,-1-3 0 0,6 3 0 15,0 0 46-15,-3 3 7 0,3-3 2 0,0 0 0 16,0 0-36-16,0 0-7 0,0 0-2 0,0 0 0 16,0 8-10-16,0 0 0 0,6 2 0 0,-6-10 0 15,8 8 0-15,1-3 0 0,0 3 0 0,3-2 0 16,0-1 0-16,3-2 0 0,0-1-9 0,0 1 9 16,6 2 0-16,-4-2 0 0,1-3-8 0,3 2 8 15,0-2 0-15,3 3 0 0,0-3 0 0,-1 0 0 16,4 0 0-16,0 0 0 0,3 0 0 0,0 0 0 15,-1 0 0-15,7 0-10 0,-3 0 10 0,0 0-8 16,-1 0 8-16,4 0 0 0,-6 0 0 0,5 0 0 16,-2 0 0-16,0 0 0 0,3 0 8 0,-4-3-8 15,1 3 0-15,3-2 9 0,0 2-9 0,-4 0 0 16,1 0 0-16,0 0-12 0,0-3 0 0,-1 1 0 0,-2-1 12 16,3 0 0-16,-3 1 0 0,-1-1-9 0,4 0 18 0,-3 1 4 15,0-1 1-15,-4 0 0 0,1 1-22 0,3 2-5 16,-3-3-1-16,3 0 0 0,-4 1 14 0,1-1 16 15,-3-2-3-15,3 2-1 0,-3 3-12 0,-1-2 0 16,1-1 8-16,3-2-8 0,-3-1 0 0,3 1 0 16,-4 2 0-16,4 1 0 0,-3-4 0 0,0 1 0 15,0 0 0-15,-1 2 0 0,1-2-10 0,-3 2-5 16,0 1-1-16,-3-1 0 0,0 0 16 0,-1 1-12 16,-2-1 12-16,-3-2-12 0,0 5 12 0,0 0-12 15,0-3 12-15,-3 3-12 16,0 3-23-16,0-1-4 0,-3 1-1 0,3 0-506 0,-3 2-102 0</inkml:trace>
  <inkml:trace contextRef="#ctx0" brushRef="#br0" timeOffset="2044.6682">14468 9247 1357 0,'0'0'29'0,"-9"3"7"0,-6-1 0 0,3 1 4 0,-3 0-32 0,0-1-8 0,4-2 0 0,-4 3 0 16,3 0 89-16,-3-3 17 0,3 0 3 0,3 0 1 15,-3 2-45-15,3-2-9 0,0 0-1 0,0-2-1 16,3-1-26-16,0 3-6 0,3-3-1 0,3 3 0 16,-5 3-9-16,-1 0-1 0,6-3-1 0,0 0 0 15,0 0-10-15,0 0 0 0,0 0 0 0,0 0 0 0,0 0 0 0,0 0 0 16,0 0 0-16,6 5-11 0,2-2 11 0,1 2-8 16,3 0 8-16,3-2-8 0,3 0 8 0,3-1-8 15,3 1 8-15,-1-3-8 0,4 2 8 0,0-2-8 16,6 0 8-16,0 0-8 0,2 0 8 0,1 3 0 15,0-3 8-15,2 0-8 0,-2 0 0 0,3 0 0 16,2 0 0-16,1 0-8 0,0 0 8 0,0 0 9 16,-1 3-1-16,1 2-8 0,0-5 0 0,2 5 0 15,-5-5 0-15,3 3-9 0,-1 0 9 0,-2-1 0 0,3-2 10 16,-4 0-10-16,-2 0-10 0,3 0-8 0,-7-2-2 0,-2 2 0 16,0-3 20-16,-3 3 0 0,0-3 0 15,-1 3 0-15,-5-2 0 0,3-1 0 0,-3 0 0 0,3 1 0 16,-4-1 0-16,1 3 0 0,0 0 0 15,0 0 0-15,-3 0 0 0,0 0 0 16,-3 0 0-16,2 0 0 0,-2 0 0 0,3 0 0 0,0 0 0 0,-3 3 0 16,0-1 0-16,0 1 0 0,0-3 0 0,-4 3 0 15,-2-1 0-15,3 1 0 0,-3 0 0 0,0-1 0 16,-9-2-13-16,6 6-6 0,0-1-1 0,0 3-832 16</inkml:trace>
  <inkml:trace contextRef="#ctx0" brushRef="#br0" timeOffset="19922.9032">2657 15145 327 0,'0'0'0'0,"0"0"14"0,-6-6-4 0,-3 4 0 0,-3-1-10 0,0 3 0 0,0-2 0 0,3-1 0 16,-8 0 44-16,5 3 8 0,-3-2 0 0,3 2 1 15,-3-3 31-15,6 3 7 0,-6 0 1 0,3-3 0 16,3 1 5-16,0-1 2 0,3 0 0 0,-5 3 0 16,2 0-23-16,3 0-5 0,-3-2-1 0,3 2 0 15,0 2-24-15,-3-2-5 0,3 3-1 0,3 0 0 0,-3-1-27 0,0 4-5 16,3-4-8-16,0 6 11 0,3-8-11 0,-3 5 0 15,3 3 0-15,0 0 0 0,0 0 0 0,3-2 0 16,0-1-9-16,6 0 9 0,-9 0 0 0,9 1 0 16,-3-4 0-16,3 4 0 0,0-4 0 0,3 1 16 15,0-3-4-15,2-3 0 0,1 3 21 0,0-2 4 16,6-1 1-16,-3 3 0 0,0-3-3 0,0-2-1 16,2 2 0-16,7-2 0 0,-6 3-14 0,3-1-4 15,0 0 0-15,0 1 0 0,-1-1-16 0,1 3 0 16,3 0 8-16,-3 3-8 0,0-1 0 0,-1 1 0 0,4 2 0 15,-3-2 0-15,3 2 13 0,0 0-1 0,2 1 0 16,-2-4 0-16,3 6-12 0,-3-2 0 16,-1-1 8-16,4 0-8 0,-3 0 0 0,0 3 0 0,0-2 0 0,-1 2 0 15,1-3-12-15,-3 0 2 0,0 3 0 0,0-3 0 16,2-2 10-16,-2 2 0 0,3 3 0 0,-3-2-8 16,-3-1 8-16,5-2 0 0,1-1 8 0,0 1-8 15,0 2 15-15,-3-2-2 0,2-1 0 0,1-2 0 16,0 0-4-16,0 3-1 0,-3-3 0 0,-1 0 0 15,1 0-8-15,3 0 0 0,-3 0 9 0,3 0-9 16,-1 0 0-16,-2 0 8 0,3 0-8 0,0 0 0 16,0 0 0-16,2 0 0 0,-2 0 0 0,3 0 0 15,-3 3 0-15,5-3 0 0,-5-3 0 0,6 3 0 16,-3-3-8-16,2 1 8 0,1-4-8 0,0 1 8 16,0 0-8-16,2 0 8 0,1-1-8 0,0 1 8 15,3 2-8-15,-7-2 8 0,1 0-8 0,3 2 8 0,-6 0-16 16,2 1 3-16,-2-1 0 0,-3-2 0 0,0 2-4 0,-1-2-1 15,-2 2 0-15,-3 1 0 0,0-1 0 16,3 0 0-16,-1 1 0 0,-5-1 0 0,3 3 10 0,-6-3 8 16,6 1-12-16,-3 2 12 0,0-3-8 0,-1 0 8 15,-5 1 0-15,3 2 0 0,3-5 0 0,-6 2 0 16,3 3 0-16,-3-3 0 0,3 1 0 0,0 2 0 16,-4-3 0-16,1 0 0 0,0 1 0 0,0 2 9 15,0-3-9-15,3 0 12 0,-3 3-12 0,0-2 8 16,3 2-8-16,-3-3 8 0,0 0-8 0,2 1 8 15,1-1-8-15,-3 3 8 0,3-2 0 0,-3-1 0 0,0 0 0 0,0 1 0 16,3-1-8-16,0 3 8 0,-4-3-8 0,4 1 8 16,-3 2-8-16,0-3 0 0,0 3 0 0,0 0 0 15,-6 0 0-15,3 0 0 0,0 0-12 0,-3 0 12 32,0 3-47-32,3 2-1 0,-3-2-1 0</inkml:trace>
  <inkml:trace contextRef="#ctx0" brushRef="#br0" timeOffset="20594.8568">5991 15089 1242 0,'0'0'27'0,"-6"0"5"0,-3 0 2 0,0-2 2 0,0 2-36 0,-3-3 0 0,0 0 0 0,0 3 0 15,-3-2 71-15,3-4 7 0,4 4 2 0,-4-1 0 16,3-2-2-16,3 2 0 0,-3 0 0 0,9 3 0 16,0 0-14-16,-3-2-4 0,-3-3 0 0,6 5 0 15,3-3-20-15,-3 3-5 0,0 0-1 0,3-5 0 16,6-1-18-16,0 4-3 0,0-4-1 0,0 1 0 0,2 2-4 15,1 1 0-15,6-1-8 0,-3-2 12 16,3 2-12-16,0 1 9 0,6-4-9 0,-4 4 8 0,7-1-8 16,0-2 10-16,0 2-10 0,3 0 10 0,-1 1-10 0,4-1 8 15,-3 0-8-15,6 1 8 0,-1-1-8 0,4 3 0 16,-6-3 0-16,-1 1 8 0,1 2-8 0,0-3 0 16,-3 3 0-16,-3 0 0 0,2-2 0 0,-2 2 0 15,0-3 0-15,-6 3 0 0,3 0 0 0,-7 0 0 16,7 3 0-16,-6-1-11 15,0 1-112-15,-3-1-22 0,-3 1-5 0</inkml:trace>
  <inkml:trace contextRef="#ctx0" brushRef="#br0" timeOffset="21344.9288">9670 15010 880 0,'-12'5'24'0,"6"-5"8"0,0 3-32 0,-3-3 0 0,0 0 0 0,0 0 0 16,0 0 96-16,3 0 14 0,-3 0 2 0,3 0 1 15,3 0-23-15,3 0-5 0,0 0-1 0,0 0 0 16,0 0-40-16,0 0-9 0,0 0-2 0,9-3 0 15,0 0-8-15,0 1-1 0,6-1-1 0,0 1 0 16,0-1-6-16,6 3-1 0,-3-3 0 0,5 1 0 16,1 2-3-16,3 0-1 0,3-3 0 0,-1 0 0 0,7 3-3 0,-3 3-1 15,3-3 0-15,-1 3 0 0,4-1-8 0,-6 1 0 16,0 2 0-16,2 0 8 0,-5-2-8 0,3 2 0 16,0 1 0-16,-1-1 0 0,1 0 0 0,-3 3 0 15,3-2 0-15,-4-1 0 0,1 3-17 0,-3 0 1 16,3 0 0-16,-4 0 0 15,1 2-149-15,-3 1-30 0,0-1-5 0</inkml:trace>
  <inkml:trace contextRef="#ctx0" brushRef="#br0" timeOffset="22032.3186">12545 15121 964 0,'0'0'21'0,"-6"-3"5"0,0-2 1 0,-3 2 0 0,0 1-27 0,0-4 0 0,0 1 0 0,4 0 0 16,-4 0 81-16,3 2 11 0,0-5 3 0,0 5 0 15,0-2-6-15,0 2-1 0,3 1 0 0,0-1 0 16,3 3-12-16,0 0-4 0,0 0 0 0,6-5 0 16,-3 2-31-16,3 1-6 0,3-1-2 0,3 3 0 15,-1 0-9-15,4 0-3 0,6 0 0 0,0 0 0 16,3 0-7-16,3 0-2 0,5 0 0 0,4 3 0 15,3-1 4-15,-1 1 0 0,4-3 0 0,0 0 0 16,2 0-16-16,4 2 0 0,0-2 0 0,-1 3 0 16,4 0 0-16,3 2 0 0,-7-2 0 0,1-1 0 15,-4 4-56-15,1 2-15 0,3-3-2 0,-4 3-1 0</inkml:trace>
  <inkml:trace contextRef="#ctx0" brushRef="#br0" timeOffset="22603.278">14867 13766 1904 0,'0'0'42'0,"0"0"9"0,0 0 1 0,0 0 1 0,0 0-42 0,6 3-11 15,3 5 0-15,0 2 0 0,3 4 28 0,2 4 3 16,4 3 1-16,3 6 0 0,9 7-32 0,0 6 0 15,2 8 0-15,4 2 0 0,3 5 0 0,2 6 0 16,7 5 0-16,3 8 0 0,2 3 0 0,4 5 0 16,2 3 0-16,4 0 0 0,-1-1 0 0,1 4 0 15,2-6 0-15,1-3 0 0,-1 0 0 0,-2-2 0 16,-1-6 8-16,-2-4-8 0,-1-9 0 0,-2-5 0 0,-3-6-13 16,-4-2 4-16,-8-2 9 0,-1-9 0 0,-2 6 0 0,-6-9 8 15,-6 4-8-15,-3-6 0 0,-10 0 0 0,-2-5 0 31,0-3-84-31,-6 3-20 0,-9-6-5 0</inkml:trace>
  <inkml:trace contextRef="#ctx0" brushRef="#br0" timeOffset="22886.2824">16638 13436 1799 0,'-30'21'51'0,"15"-3"11"0,-3 9-50 0,-5 10-12 0,-4 8 0 0,-9 10 0 16,0 9 31-16,-11 10 3 0,-4 11 1 0,-2 4 0 15,-7 12-4-15,-6 8-1 0,-5 10 0 0,-6 2 0 16,-7 4-11-16,-2 2-3 0,-3 0 0 0,-7 2 0 15,-11 4-16-15,3-4 0 0,-3 1-8 0,-3-3 8 16,-6 0 0-16,0 0 10 0,3-5 0 0,-1-3 0 16,1 5-10-16,3 3 12 0,0-5-12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44:24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6982 9554 860 0,'-9'-3'19'0,"6"1"4"0,-3 2 1 0,0-5 0 0,0-1-24 0,-3 4 0 16,3-4 0-16,0 4 0 0,0-1 63 0,3 0 8 15,-3 1 1-15,3-1 1 0,-3 0-12 0,6 3-2 16,0 0-1-16,0 0 0 0,0 0-13 0,0 0-2 16,0 0-1-16,0 0 0 0,0 0-13 0,0 0-2 15,-2-2-1-15,2 2 0 0,0 0-14 0,0 0-2 0,0 0-1 16,0 0 0-16,0 0-9 0,0 0 12 0,0 0-12 15,-3 5 12-15,3-5 5 0,0 0 2 0,0 0 0 0,0 0 0 16,0 0 1-16,0 0 1 0,3 5 0 0,-3-5 0 16,0 0-4-16,5 6-1 0,-5-6 0 0,9 2 0 15,0 4-8-15,0-4-8 0,-3 4 12 0,0-1-12 16,3-3 10-16,-3 1-10 0,0-3 8 0,3 0-8 16,0 0 16-16,0 3-1 0,3-1-1 0,0-2 0 15,-6 0 2-15,5-2 0 0,4 2 0 0,0-3 0 16,0 3-3-16,0-3 0 0,3 1 0 0,0 2 0 15,3-3-13-15,-4 3 9 0,1-2-9 0,0 2 8 16,6 0-8-16,0 0 10 0,-3 0-10 0,-1 0 10 16,1 2-10-16,0 1 0 0,0-1-10 0,0-2 10 15,0 0 0-15,-1 0 0 0,7 3 0 0,-6-3 0 0,0-3 0 16,6 3 0-16,-4-2 0 0,4 2 0 0,0 0 0 0,0 0 0 16,-6 0 0-16,8 0 0 0,1 0 0 0,-3 2 0 15,0-2 0-15,0 3 0 0,-1-3 9 16,-2 0 2-16,3 5 0 0,-6-2 0 0,3-3-11 0,2 3 12 15,-2-1-12-15,3 1 12 0,-3 2-12 0,0-2 0 16,-1 0 0-16,1-1 8 0,3 4-8 0,0-6 0 16,-1468 2 0-16,2935 1 8 0,-1467-1-8 0,0 1 0 15,-3 0 0-15,0-3 0 0,-1 0 0 0,1 2 0 16,0 1 0-16,0-3 8 0,-3-3 1 0,3 1 0 0,-1-1 0 16,1 3 0-16,-6 0-1 0,3-3-8 0,3 3 12 0,-1-2-4 15,-2 2 10-15,3-3 2 0,3 3 0 0,-3 0 0 16,0 0-20-16,-1-2-19 0,-2 2 4 0,3 0 1 15,0-6 14-15,0 1 16 0,-1 2-3 0,-2-2-1 16,6 2-12-16,-3 3-16 0,0-2 3 0,-1-1 1 16,1-2 12-16,3 2 16 15,-3 0-3-15,3 1-1 0,-3 2-12 0,2-3-16 16,-2-2 3-16,3 2 1 0,-3 1 12 0,0-1 0 16,-1-2 0-16,1 2 0 0,0-2 0 0,0-1 0 0,3 1 0 15,-4 2 0-15,1 1 0 0,0-1 0 0,-3 1 0 0,0-1 0 16,0 0 0-16,-1 1 0 0,1 2 0 0,0 0 0 15,-3 0 0-15,-3 0 0 0,3 0 0 0,-1 0 0 16,-2 0 0-16,-3 0 0 0,3 0 0 0,-3 0 0 16,-3-3 13-16,3 3-4 0,-6 3-1 0,3-3 0 15,-9 0-8-15,0 0 0 0,0 0 0 0,0 0 0 16,0 0 0-16,6-3 0 0,-6 3 0 0,0 0 0 16,0 0 0-16,0 0 8 0,6 0-8 0,-6 0 0 15,0 0 0-15,0 0 0 0,0 0 0 0,6-3-668 16,0 3-132-16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46:14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9009 7049 1280 0,'-18'0'36'0,"12"2"8"0,-3-2-35 0,3 0-9 15,-3 0 0-15,3 3 0 0,0-3 80 0,0 2 13 16,6-2 3-16,0 0 1 0,-6 0-13 0,6 0-2 15,0 0-1-15,0 0 0 0,0 0-10 0,0 0-3 16,0 0 0-16,0 0 0 0,0 0-40 0,9-2-8 16,0-1-1-16,-3 1-1 0,6 2 10 0,-3 0 3 15,0 0 0-15,3 0 0 0,-3-3 1 0,6 3 1 16,0-3 0-16,3 3 0 0,-4-2-8 0,1 2-1 0,6-3-1 16,-3 3 0-16,0 0-10 0,0-3-1 0,6 3-1 0,-4 0 0 15,-2 0-11-15,3 0 12 0,3 0-12 0,0 0 12 16,-1 0-4-16,4 0 0 0,-3 0 0 0,0 0 0 15,3 0 6-15,-3 0 1 0,-4 0 0 0,4 0 0 16,3 0-1-16,-3 0 0 0,-3 3 0 0,-1-3 0 16,1 3-6-16,0-1-8 0,-3-2 11 0,3 0-11 15,-3 0 12-15,2 0-12 0,-2 0 12 0,3 0-12 16,0 0 13-16,0-2-4 0,0-1-1 0,3 3 0 16,-1-5 4-16,1 2 0 0,0-2 0 0,0 2 0 15,0-2-12-15,2 2 0 0,4 0 0 0,-6-2 0 16,3 0 0-16,-3 0 12 0,2-1-4 0,-2 4 0 15,0-1-8-15,0 0 8 0,0-2-8 0,-4 5 8 16,4-3-8-16,0 1 0 0,-3 2 0 0,0 0 0 16,0 0 0-16,-4 0 0 0,1 0 0 0,-3 0 0 15,3 2 0-15,0 1-11 0,3-3 11 0,-6 3-8 0,2-1 8 16,4 1 0-16,-3 0 0 0,0 2 0 0,0-2 0 16,0-1 0-16,0 4 0 0,-1-4 0 0,4 1 0 0,-3-1 8 15,0-2-8-15,0 3 0 0,3 2 0 0,-3-2 0 16,2 0 0-16,-5 2 0 0,6-2 0 0,-3-1 9 15,0 1-1-15,-3 2-8 0,0 1 0 0,-1-1 0 16,1-3 0-16,3 1 0 0,-3 0 8 0,0-1-8 16,3 1 12-16,-3 0-12 0,3-1 0 0,-4 1-12 15,4-3 0-15,-3 3 0 0,3 2 12 0,-3-5 15 16,0 0-3-16,0 3-1 0,0-3-11 0,2 2 0 16,-2-2 9-16,3 0-9 0,-6 0 0 0,6 0 0 0,-3 0 0 15,3 3 0-15,-6-3 0 0,5 2 8 16,-2-2-8-16,0 0 0 0,-3 3 0 0,0-3 0 15,0 0 0-15,3 0 0 0,0 3 0 0,-3-1 0 0,3 1 0 0,-4 0 0 16,4-3 17-16,0 0-1 0,-3-3 0 0,3 3 0 16,-3 3-16-16,3-3-19 0,0 2 4 0,-3-2 1 15,2-2 14-15,-2-1 0 0,0 3 0 0,0 0 0 16,0 0 0-16,0-3 0 0,3 3 0 0,-3 0 0 16,0-2 0-16,-3 2 0 0,2 0 0 0,1-3 0 15,-3 3 0-15,3-3 0 0,3 3 0 0,-3-2 0 16,0 2 0-16,0-3 0 0,3 3 0 0,-3-2 0 15,0 2 0-15,2 0 0 0,-2 0 0 0,0-3 0 16,0 3 0-16,3 0 0 0,-3 0 0 0,3-3 0 16,-3 3 0-16,0 0 0 0,-3-2 0 0,2-1 0 15,-2 3 0-15,0 0 10 0,3-3-10 0,-6 1 8 0,3 2 7 16,-3-3 1-16,0 0 0 0,3 1 0 0,-9 2-16 16,0 0 0-16,3 0 0 0,-3 0-10 0,0 0 2 0,0 0 0 15,0 0 0-15,0 0 0 16,0 0-120-16,0 0-23 0,0 0-5 0</inkml:trace>
  <inkml:trace contextRef="#ctx0" brushRef="#br0" timeOffset="1297.0093">12105 7096 1591 0,'0'0'35'0,"0"0"7"0,0 0 2 0,0 0 0 15,0 0-35-15,0-5-9 0,0 5 0 0,0-5 0 0,3-1 20 0,-3 1 1 16,3 0 1-16,-1-3 0 0,4 5 0 0,0-2 0 15,0 0 0-15,3-1 0 0,3 4-1 0,0-1 0 16,0-2 0-16,3 2 0 0,0-2-12 0,3 2-9 16,2 0 12-16,4 1-12 0,0-1 8 0,3 0-8 15,0 1 0-15,-1-1 0 0,-2 3 8 0,3-2-8 16,-3-1 0-16,3 3 0 0,-4 0 8 0,4 0-8 16,-3 3 0-16,0-3 0 0,-3 2 10 0,-3 3-10 15,-1-2 8-15,1 2-8 0,-6 3 12 0,3 0-4 0,-3 0 0 0,-3 0 0 16,-3 3 2-16,0 2 0 0,0 0 0 0,-3 0 0 15,-3 1 10-15,0 2 1 0,0-1 1 0,-3 4 0 16,3-1-22-16,-3-2 0 0,0 3 0 0,-3-3-12 16,6 5 12-16,-3 0 12 0,-3 0-2 0,3 0-1 15,0 1-9-15,6-1 0 0,-3-3 9 0,0 1-9 16,3 2 0-16,0-3-8 0,3 4 0 0,3-1 0 16,-3-3 8-16,3 1 0 0,3-1 0 0,-1 1 8 15,4-1-8-15,0 1 11 0,0-1-11 0,0-2 12 16,3 3-12-16,3-1 0 0,-3-2 0 0,-1 3 0 15,4-3 0-15,3-3 0 0,0 3 0 0,0-3 0 16,3 0 0-16,-4 0 0 0,4 1 0 0,3-4 0 16,-3 1 11-16,5-1 3 0,1 1 1 0,0-3 0 15,0 0 3-15,-1 0 1 0,1 0 0 0,6 0 0 16,-3-3-19-16,2-2 8 0,-2 2-8 0,6-2 0 16,-1 2 23-16,4-3-3 0,-3 1 0 0,2 0 0 0,-2-1-28 15,3-2-7-15,2 0-1 0,1-2 0 0,-1-1 16 0,7 0 0 16,0-2 0-16,2 3 0 0,1-4 0 0,-1 1 0 15,1-3 0-15,2 3 0 0,1-3 17 0,-4 2-3 16,-2 4-1-16,0-3 0 0,-4 2-29 0,-2 3-5 16,-7-3-2-16,1 3 0 0,-3 0 23 0,-3 3 0 15,-1 0 0-15,-5 2 0 0,-6 0 0 0,3 3-9 16,-4 0 9-16,-2 3-13 0,-3 2 13 0,-3 0 0 16,0 3 0-16,-3 2 0 0,3 1 25 0,-3 2-1 15,3 0-1-15,-1 0 0 0,1 1-23 0,0-1 8 16,3 0-8-16,0 3 0 0,0-3 0 0,3 3 0 15,-1-3-12-15,4-3 4 0,0 1 8 0,0-6 0 0,3 3 10 16,-1 0-10-16,-2-5 12 0,0-1-3 0,-3-2-1 0,0 0-679 16,0 0-136-16</inkml:trace>
  <inkml:trace contextRef="#ctx0" brushRef="#br0" timeOffset="2412.0307">15938 7848 1591 0,'0'0'35'0,"0"0"7"0,0 0 2 0,0 0 0 0,3-6-35 0,-3 6-9 16,0-8 0-16,3 3 0 0,0 2 57 0,-3 3 10 15,0 0 1-15,0-8 1 0,0 8-13 0,3-5-4 0,-6 3 0 0,3 2 0 16,0 0-22-16,3-6-5 0,-3 6-1 0,0 0 0 15,0 0 12-15,0 0 1 0,0 0 1 0,0 0 0 16,0 0-19-16,0 0-4 0,0 0-1 0,0 0 0 16,0 0-2-16,0 0-1 0,0 0 0 0,0 0 0 15,0 0-11-15,0 8 0 0,-3 3 0 0,3-1 0 16,-3 4 0-16,0-1 0 0,3 3 0 0,-3 0-11 16,0-1 11-16,-3 4-10 0,3 2 10 0,0 0-10 15,1-2 10-15,-1-1 0 0,-3 1 0 0,6 2-8 0,-3-2 8 0,3-1 0 16,0-2 0-16,0-3 0 0,3 0 0 0,-3 1 0 15,3-4 0-15,0 1 0 0,0-6 0 0,2 3 0 16,-2-3 0-16,3 1 0 0,-6-6 12 0,9 2 5 16,0-2 1-16,0-2 0 0,0-4 22 0,0 1 5 15,3-3 1-15,-3 0 0 0,0-2 5 0,0 2 1 16,0-3 0-16,-3 0 0 0,3 1-41 0,-1-3-11 16,-2 5 0-16,0-3 0 0,0 1 8 0,0 2-8 15,0 0 8-15,-3 0-8 0,3 2 0 0,-6 6 0 16,3-2 0-16,-3 2 0 0,0 0-8 0,0 0-4 15,6 2 0-15,-3 6 0 16,3-2-12-16,0 2-4 0,0 2 0 0,0-2 0 0,0 0 6 0,0 3 1 0,3-1 0 16,-3-2 0-16,3 0 8 0,0-3 1 15,-1 3 1-15,1-5 0 0,3 0 11 0,0-1 0 16,0-2 0-16,0-2 0 0,3-1 10 0,0 0 4 0,0-5 1 0,-3 0 0 16,2-2 3-16,1-1 1 0,0 3 0 0,-3-5 0 15,-3 3 18-15,0-4 4 0,0 4 1 0,0-4 0 16,-6 1-31-16,0 0-11 0,0 2 0 0,0-2 9 15,0 3-9-15,-3-1 0 0,0-2 0 0,-3 2 0 16,3 1-42-16,0-1-14 16,-3-2-2-16,-3 0-725 0,6-3-145 0</inkml:trace>
  <inkml:trace contextRef="#ctx0" brushRef="#br0" timeOffset="2927.705">16555 7342 1274 0,'0'0'28'0,"0"0"5"0,0 8 2 0,0-3 1 0,-3 6-28 0,0 0-8 16,6-3 0-16,-3 5 0 0,-3 0 42 0,3 3 7 16,3 0 2-16,-3 5 0 0,3-3-13 0,-3 1-2 15,0 5-1-15,2-3 0 0,1 3-3 0,-3 2 0 16,0 1 0-16,0-1 0 0,0 1-13 0,0-1-3 15,-3 3-1-15,3-2 0 0,-2 2-15 0,-1-3 0 0,0-2 8 0,3 0-8 16,-6-3 17-16,3 0 1 0,0 3 0 16,0-6 0-16,0 1 16 0,0-1 3 0,0-2 1 0,0 0 0 15,0-3 2-15,0 1 0 0,-3-1 0 0,6 0 0 16,-3-2-9-16,0-1-2 0,3-2 0 0,-3-2 0 16,0-1 7-16,3 0 2 0,0-5 0 0,0 0 0 15,0 0 6-15,0 0 0 0,3-10 1 0,3 2 0 16,-3-6-13-16,3 1-4 0,0 0 0 0,0-6 0 15,3 4-16-15,0-4-3 0,0 3-1 0,2 0 0 16,1-2-8-16,0-1 0 0,0 1 0 0,3-1 0 16,0 3 0-16,0-2 0 0,0 2 0 0,-3 3 0 15,-1-1 0-15,1 4 0 0,-3-3-8 0,3 5 8 16,-3 0-10-16,3 2 10 0,3 6-13 0,0 0 5 16,-3 0 8-16,-3 6-13 0,0 2 5 0,3 0 8 15,-1 5-18-15,-2-3 4 0,-6 4 1 0,3 2 0 0,-3 2 2 16,-3 1 1-16,0-1 0 0,-3 3 0 0,-3-2 10 15,3 2 0-15,0-3 10 0,-6 1-10 0,1 2 0 16,2 0 0-16,6-2-8 0,0-1 8 16,0-2-119-16,0-3-17 0,0 3-3 15,6-2-513-15,2-4-104 0</inkml:trace>
  <inkml:trace contextRef="#ctx0" brushRef="#br0" timeOffset="3240.2378">17037 7893 1335 0,'-15'0'29'0,"15"0"7"0,0 0 0 0,-6 2 2 0,-3-2-30 0,3 3-8 16,6-3 0-16,-9 5 0 0,3 0 41 0,0 3 7 0,-3 0 2 0,0 3 0 16,6-1-18-16,-3 1-3 0,-3 2-1 0,6 3 0 15,0 0-5-15,1-3-2 0,2 6 0 0,0-1 0 16,0-2 7-16,5-3 0 0,1 1 1 0,0-1 0 15,0-5 11-15,0 2 1 0,6-2 1 0,0-2 0 16,0-1 15-16,3-2 3 0,-3-3 1 0,3 0 0 16,3-3 5-16,-1-2 1 0,-5-1 0 0,0-2 0 15,3-2 15-15,-3-1 3 0,-6 1 1 0,0-1 0 16,0 0-47-16,-6 1-10 0,-3 2-1 0,-3-3-1 16,-3 1-15-16,-3-1-2 0,3-2-1 0,0 5 0 15,-3 0-96-15,0 0-19 0,3 3-4 0,-2 0-1045 16</inkml:trace>
  <inkml:trace contextRef="#ctx0" brushRef="#br0" timeOffset="4687.4857">17254 7993 1465 0,'0'0'32'0,"0"0"6"0,-6 5 2 0,6-5 2 15,0 0-34-15,0 0-8 0,0 6 0 0,0-1 0 16,-3 0 39-16,3-5 5 0,9 0 2 0,-9 0 0 15,0 0-1-15,9 0 0 0,6-2 0 0,0-4 0 0,0 1-19 0,-1 0-4 16,1-1-1-16,0-2 0 0,6 3 6 0,-6-3 1 16,-3-2 0-16,0-1 0 0,3 1-11 0,0 2-1 15,-7-3-1-15,1 3 0 0,-6-5-4 0,3 5-1 16,0-3 0-16,-3 1 0 0,-6-1 18 0,3 1 4 16,0 2 1-16,0-3 0 0,-3 6 3 0,0-3 0 15,-6 3 0-15,3 2 0 0,3-2-22 0,-5 5-4 16,-4 2-1-16,3 1 0 0,0 2-9 0,-3 0-9 15,-6 3 9-15,3 3-13 0,0 0 13 0,3 2-11 16,-3 0 11-16,-2 3-10 0,-1 0 10 0,6 0-8 16,6 2 8-16,-3-2-8 0,0 3 8 0,3-1 0 15,6-2 0-15,3 2 0 0,3-2 0 0,0 3-12 16,0-6 4-16,0 3 0 0,9-5 8 0,-6 2 0 0,0-3 0 0,2-2 0 16,10 0-20-16,-3-2-3 0,0-4 0 0,-3-2 0 31,0-2-4-31,0-1-1 0,3-2 0 0,-1-3 0 15,4-3-21-15,-3-5-5 0,0 0-1 0,3-2 0 16,-3-1-53-16,0 1-10 0,-4-3-2 0,4-1-1 0,3 1 22 16,-6 3 5-16,-6-3 1 0,3-1 0 0,6 4 93 0,-6 2 10 0,-6 0 6 0,2 0 2 15,-2 0 57-15,-3 1 11 0,3 1 2 0,-3 4 1 16,-9-1-11-16,3 3-2 0,6 3-1 0,-3 5 0 16,-3 0-36-16,3 0-7 0,0 0-2 0,-3 8 0 15,3 2-30-15,-6 1 0 0,-2 2 0 0,5 3 0 16,9 3 0-16,-4 2 0 0,-7 0 0 0,5 0 0 15,5 3 0-15,-2-3 0 0,3 0 0 0,0 3 0 0,3-3 0 16,0 0 0-16,0 1 0 0,3-4 0 0,-6 1 0 16,6-6 0-16,0 3 0 0,0-3 0 15,-3-2 14-15,3-1-3 0,-6-5-1 0,2-2 0 0,1 0 40 0,-9-3 8 16,0 0 2-16,9 0 0 0,-3-6 8 0,0 1 3 16,-3-3 0-16,0-2 0 0,0-4-23 0,-3-2-4 15,-3 1 0-15,0-4-1 0,-6 3-28 0,3-2-6 16,3-1-1-16,-3 1 0 0,0-1-8 0,0 1 0 15,1-1 0-15,2 3 8 0,0 0-8 0,0 0 0 0,0 6 0 0,3-1 0 16,0 3 0-16,3 3 0 0,-3 0-10 0,0 5 10 16,0 0-16-16,6 2 2 0,2 1 1 0,1 2 0 15,0 3-12-15,3-2-3 0,3 2 0 0,-3-3 0 16,0 0 4-16,3 0 0 0,0-2 0 0,3 2 0 0,-4-5 6 0,7 0 2 16,-3 0 0-16,0-5 0 0,3 0 16 0,0-3 0 15,-3 0-8-15,2-3 8 0,1 1 0 0,-3-1 0 16,-6-2 0-16,0 2 9 0,-3 1 0 0,-3-3 0 15,3-1 0-15,-6 4 0 0,0 2 12 0,-3-3 3 16,0 1 0-16,0 4 0 0,0 6-6 0,0 0-1 16,-9-5 0-16,9 5 0 0,0 0-17 0,-12 8 0 15,0 3 0-15,0 2 0 0,-3 3 0 0,3 0-16 0,-3 2 4 16,3 6 0 0,1 0 12-16,2-1-11 0,0 1 11 0,6 3-10 15,-3-1 10-15,3-5 0 0,3 3 0 0,6-3-8 16,0 1-4-16,0-4 0 0,3-2 0 0,5-3 0 31,1-2-16-31,0-1-4 0,-3-4-1 0,6-1 0 0,3-5 7 16,0-3 2-16,-1-2 0 0,1-3 0 0,-3-3 14 0,3-2 10 0,-3-3-12 0,0 0 12 15,-3-2 0-15,-1-1 0 0,-2 4 0 0,-3-4 0 16,0 3 0-16,-3 0 8 0,0 3-8 0,0 0 9 16,-3 2 7-16,0 1 0 0,0-1 1 0,0 3 0 15,0 3-3-15,-3 5-1 0,0 0 0 0,0 0 0 16,0 0-13-16,0 0-15 0,3 8 3 0,0 0 1 15,-3 2 0-15,0 4 0 0,3-4 0 0,-3 1 0 16,0 2 11-16,3 0 0 0,-3 0 0 0,0 1-8 16,3-4 8-16,-3 1 0 0,0-3 0 0,3 2 0 0,0-4 17 15,-3-1-1-15,0-5 0 0,0 0 0 0,0 0 40 0,0 0 8 16,0 0 2-16,0 0 0 0,0 0 18 0,0 0 4 16,0-8 1-16,0-3 0 0,3 3-19 0,-3-5-4 15,6 0-1-15,-3-6 0 0,3 6-15 0,0-5-3 16,0 2-1-16,3-3 0 0,-4 3-13 0,4 3-2 15,-3 0-1-15,0 0 0 0,3 2-22 0,-3 1-8 16,3 2 0-16,-3-3 9 0,0 6-9 0,3-1-16 16,3 1 4-16,0 0 1 15,3 2-109-15,3 1-23 0,-1-1-4 0,4 3-728 16,0 0-145-16</inkml:trace>
  <inkml:trace contextRef="#ctx0" brushRef="#br0" timeOffset="5109.2707">19528 7903 1630 0,'-12'8'36'0,"9"-5"7"0,3-3 1 0,0 8 3 0,0 0-38 0,-3 5-9 16,3 0 0-16,-3 0 0 0,0 0 39 0,0 3 5 15,3 0 2-15,0 3 0 0,-3-3-18 0,3-3-3 16,0 3-1-16,0-3 0 0,0-2-9 0,0-1-3 16,0-2 0-16,3 3 0 0,3-3-12 0,-3 0 0 0,-3-3 0 15,0 0-574-15,0-5-108 0</inkml:trace>
  <inkml:trace contextRef="#ctx0" brushRef="#br0" timeOffset="5187.4979">19656 7776 1036 0,'0'0'23'0,"0"-5"5"0,0 0 0 0,0 5 1 0,0 0-29 0</inkml:trace>
  <inkml:trace contextRef="#ctx0" brushRef="#br0" timeOffset="6045.4011">20743 7818 1274 0,'0'0'28'0,"0"0"5"0,-3 6 2 0,3-6 1 0,-3 5-28 0,0 3-8 0,-3 0 0 0,3 0 0 15,-3 2 76-15,0 1 13 16,3 0 3-16,-3 2 1 0,0 0-44 0,3 3-9 16,-3 2-1-16,3-2-1 0,0 3-10 0,0-1-1 0,3-2-1 0,0 3 0 15,0-1-5-15,3-2-1 0,0 5 0 0,0-5 0 16,0 0-8-16,3-3-1 0,0-5-1 0,3 3 0 16,-3-6 5-16,3 0 1 0,-3 1 0 0,3-1 0 15,-1-5 11-15,1 0 2 0,0-3 1 0,0 1 0 16,0-1 5-16,0-2 1 0,-3 2 0 0,0-2 0 15,0 0-17-15,3-3-3 0,-6 0-1 0,3 2 0 16,-3 1-31-16,-3 5-7 0,3-8-1 0,-3 8-642 16,3-5-129-16</inkml:trace>
  <inkml:trace contextRef="#ctx0" brushRef="#br0" timeOffset="10865.2554">19733 7930 1396 0,'0'0'31'0,"0"0"6"0,3-6 2 0,0 4 0 0,3-1-31 0,-3-2-8 0,0-1 0 0,0 1 0 16,0 0 68-16,0 0 13 0,0-1 3 0,0 1 0 15,0 0-6-15,-3-1-1 0,3 1 0 0,-3 5 0 16,0-5-25-16,3-1-4 0,-6 1-2 0,3 5 0 16,0 0-8-16,0 0-2 0,0-5 0 0,0 5 0 0,-3-5-13 15,3 5-3-15,-6-3-1 0,6 3 0 0,-6-3-11 0,-3 3-8 16,0 0 9-16,6 0-9 0,-5 6 0 0,2-4 0 15,0 1 0-15,-3 2 0 0,0 0 0 0,3 1 0 16,3 2 0-16,0 0 0 0,0 0-8 0,0 0 8 16,3-3-12-16,3 3 12 0,0 0-19 0,0 0 3 15,0 0 1-15,3 0 0 0,3-1 3 0,-3 1 1 16,3 0 0-16,0 0 0 0,-1 0 11 0,1 0 0 16,0 3 0-16,0-1-8 0,-3-2 8 0,0 0 0 0,3 0 0 0,-6 3-8 15,3-1 8-15,-3 1 14 0,-3-6-3 0,3 6-1 16,-6-1 0-16,0 1 0 0,0-1 0 0,-3 1 0 15,-3 2 33-15,0-2 6 0,-3-1 2 0,0 1 0 16,-2-3 12-16,2 3 2 0,-6-6 1 0,3 0 0 16,0 0-26-16,0 1-6 0,-3-4-1 0,0 1 0 15,3-3 3-15,1 0 0 0,2-3 0 0,3 1 0 16,0-1-19-16,3-2-3 0,0 0-1 0,6-1 0 16,0-2-13-16,3 0-12 0,0 0 3 0,0-2 0 15,6-1-99-15,-3 1-19 16,3-1-4-16,3 3-670 0,-1-5-135 0</inkml:trace>
  <inkml:trace contextRef="#ctx0" brushRef="#br0" timeOffset="11912.4589">20841 7953 880 0,'3'-2'24'0,"-3"2"8"0,0 0-32 0,3-3 0 0,0-2 0 0,0 0 0 16,6-3 89-16,-6 2 12 0,0-2 3 0,5 0 0 16,1 3-36-16,0-3-8 0,-6 3 0 0,6-3-1 15,0 0-9-15,-3 0-2 0,0 0 0 0,-3 0 0 16,3 3-3-16,0-3-1 0,-3 0 0 0,-3 8 0 0,0 0-3 16,9-3-1-16,-3-5 0 0,0 6 0 15,-3-3-8-15,-3 5-3 0,6-3 0 0,-3-2 0 0,0 2-8 0,-3 3-1 16,0 0-1-16,3 0 0 0,0 3-7 0,-3-3-2 15,0 0 0-15,0 0 0 0,-3 8-10 0,0-1 0 16,0 1 9-16,3 3-9 0,-3 0 11 0,3-1-3 16,-6 3 0-16,0 3 0 0,0-3-8 0,0 3-9 15,0 0 9-15,0 3-13 0,3-1 23 0,-3 1 5 16,-3-3 1-16,3 2 0 0,3 1-16 0,-6 2 0 16,3-3 0-16,0 1 0 0,3-6 16 0,0 3 0 0,0 0 0 15,-3 0 0-15,4-3-16 0,-1-2 0 16,3-3 8-16,-3 2-8 0,0 1-10 0,3-6-5 15,0-5-1-15,0 8 0 0,3-3 3 0,-3 0 0 0,0-5 0 0,6 3 0 32,-4 0-53-32,-2-3-10 0,0 0-3 0</inkml:trace>
  <inkml:trace contextRef="#ctx0" brushRef="#br0" timeOffset="12349.7876">21293 7826 1566 0,'-9'-2'34'0,"9"2"7"0,0 0 2 0,-6-6 1 0,-3 1-35 0,-3 3-9 16,4-1 0-16,-1 0 0 0,3-2 56 0,-3 2 10 16,0 1 2-16,-3 2 0 0,0-3-23 0,3 3-4 15,-3 3-1-15,3-1 0 0,-3-2-15 0,6 3-3 16,-3 2-1-16,1-2 0 0,2 2-21 0,0 0 8 15,0-2-8-15,6-3 0 0,0 0 0 0,-3 11 0 16,3-1 0-16,0-2-8 0,0 0 8 0,3 0 0 16,3 3 0-16,-3-1 0 0,6-2-11 0,-1 0 0 15,4 3 0-15,0-1 0 0,0 1 11 0,0-1-12 16,3 1 12-16,0 2-12 0,-3-2 24 0,3-1 5 16,-3 1 1-16,-1 2 0 0,4-2-18 0,-6-1 0 0,-6 1 0 15,3 0 0-15,-3-1 0 0,0 3 0 0,-3-2 0 0,-3-3 0 16,0 2 10-16,-3 1-2 0,3 2 0 0,-6-2 0 15,-3-1 39-15,3 1 7 0,-5-3 2 0,-1 0 0 16,-3 0-38-16,3 0-7 0,3-3-2 0,-3 0 0 16,3-2 3-16,0 0 1 0,-3-1 0 0,7-4 0 15,-1 2-13-15,-3 0 0 0,6-3 0 0,0-2 0 32,6 5-37-32,-6-6-7 0,3-1-2 0,3-4 0 0,0-2-138 15,3 2-28-15,3-2-6 0,0-3-1 0</inkml:trace>
  <inkml:trace contextRef="#ctx0" brushRef="#br0" timeOffset="12553.1251">21388 7900 1112 0,'0'0'24'0,"0"0"6"0,0 6 1 0,3-1 0 0,-3 3-31 0,0 0 0 15,-3 0 0-15,3 0 0 0,3 2 59 0,-3 1 5 16,-6 2 2-16,4-2 0 0,-1-1 0 0,3 1 0 15,0 2 0-15,-6-2 0 0,3 2-42 0,0-5-8 16,3 0-1-16,0-3-1 0,0 3-14 0,0-8 0 16,0 0-12-16,3 5-471 15,3-2-94-15</inkml:trace>
  <inkml:trace contextRef="#ctx0" brushRef="#br0" timeOffset="12693.7695">21558 7670 651 0,'0'0'14'0,"0"0"3"0,0 0 1 0,0 0 1 0,0 0-19 0,0 8 0 0,0 0 0 0,0-3 0 15,0 1 0-15,0-6-9 0,0 8 1 0</inkml:trace>
  <inkml:trace contextRef="#ctx0" brushRef="#br0" timeOffset="13068.614">21540 8184 1328 0,'0'0'29'0,"-3"2"7"0,3-2 0 0,-3 3 1 0,0 0-29 16,3-3-8-16,0 0 0 0,-6 0 0 0,3-6 58 0,3 6 10 15,-3-8 3-15,3 0 0 16,3-5-21-16,0 0-4 0,0-3-1 0,0 0 0 0,6 0-20 0,-3 0-4 15,3 1-1-15,0-4 0 0,3 3-9 0,-3 0-3 16,3 3 0-16,0-3 0 0,0 3 4 0,-3 2 0 16,2-2 0-16,-2 3 0 0,3 2-12 0,0 0 0 15,-3 0 0-15,3 2 0 0,-3 1 0 0,0 0 0 16,0 5 0-16,-9 0 0 0,0 0 0 0,0 0 0 16,6 5 0-16,0 3 0 0,-6-3 10 0,0 6 0 15,3 0 0-15,-3 2 0 0,-3-3 14 0,0 4 4 0,0-1 0 16,3 0 0-16,-3 3-17 0,0-3-3 0,0 0-8 0,0 1 12 15,3-1-12-15,0 0 0 0,-3-2 0 0,3-3 0 16,3 2 0-16,0-2 0 0,3-3 0 0,-3 3 0 31,-3-8-53-31,0 0-17 0,15 0-3 0,0-2-491 0,2-1-99 0</inkml:trace>
  <inkml:trace contextRef="#ctx0" brushRef="#br0" timeOffset="13490.5331">22040 7906 992 0,'0'0'28'0,"6"-8"7"0,-6 0-35 0,3-3 0 0,-3 3 0 0,-3 0 0 16,0 0 108-16,0-2 14 0,0 5 3 0,-6-3 1 16,3 2-32-16,-2 4-6 0,2-1-2 0,-6 3 0 15,0 0-33-15,3 5-6 0,-3 1-2 0,0 2 0 16,3 0-25-16,-3 2-4 0,3 3-2 0,0 3 0 16,3 0 0-16,0 3 0 0,0-1 0 0,3-2 0 0,3 3-14 0,0-1 0 15,0-2 0-15,0 0 0 0,6 0 0 0,-3-3 0 16,3-2 8-16,0-1-8 0,0 1 0 0,6-3 0 15,-3-3 8-15,0-2-8 0,0-3 10 0,3-3-1 16,0 0 0-16,0 1 0 0,0-6 7 0,0 2 0 16,-1-4 1-16,-2 2 0 0,0-3-9 0,0 3-8 15,-3 0 12-15,3 0-12 0,-3 3 8 0,0 0-8 16,0 2 0-16,-3-2 0 0,-3 5 0 0,6 0 0 16,-3-3 0-16,-3 3 0 0,0 0 0 0,3 8 0 15,3 0 0-15,-3 3-12 0,0 2 12 0,-3 0-9 16,0 6 9-16,-3-1-8 0,3 3 8 0,-3 3 0 15,0 0 8-15,-3 3-8 0,0-1 9 0,0 6-9 0,-3-6 12 0,0 3-12 16,0 0 36-16,-3-2 0 0,3-1 0 0,-6 1 0 16,1-1-5-16,2 1-1 0,0-4 0 0,0-7 0 15,3 3 14-15,-6-1 4 0,3 1 0 0,0-1 0 16,0-2-7-16,-3 3-1 0,4-6 0 0,-1 6 0 16,0-4-22-16,0-1-5 0,3-4-1 0,0-2 0 31,3 0-36-31,3-3-7 0,-3 1-1 0,6-6-754 0,0 0-150 0</inkml:trace>
  <inkml:trace contextRef="#ctx0" brushRef="#br0" timeOffset="14053.0932">23082 7408 1522 0,'-3'-8'33'0,"3"8"7"0,0 0 2 0,0 0 2 0,3-5-36 0,-6-3-8 0,3 3 0 0,0 5 0 16,0 0 66-16,0 0 11 0,0 0 3 0,0 0 0 15,0 0-32-15,-3 8-7 0,-3 2-1 0,0 4 0 16,0-1-18-16,0 5-4 0,0 4-1 0,0-1 0 16,-2 5 15-16,2 6 4 0,0 2 0 0,-3 3 0 15,0 0-20-15,0 0-4 0,-3 3-1 0,6 0 0 16,-6-3-11-16,0 0 0 0,6 0 0 0,-3-3 8 0,0 1-8 0,0-4 0 15,0-1 0-15,1-1 0 0,2-3 0 0,0-2 0 16,-3-3 0-16,9 0-11 16,-6-2-13-16,3-6-4 0,0 0 0 0,3 1-600 15,0-7-121-15</inkml:trace>
  <inkml:trace contextRef="#ctx0" brushRef="#br0" timeOffset="14850.0532">22811 7564 1062 0,'0'0'23'0,"0"0"5"0,0 0 0 0,0 6 3 0,3-1-31 0,0 3 0 0,0 0 0 0,0-3 0 16,3 3 32-16,6-3 0 0,-3 3 0 0,6-2 0 16,0 2 9-16,3-3 3 0,-4 0 0 0,4 0 0 15,3 1-10-15,3-4-2 0,0-2 0 0,0-2 0 16,-4-4 15-16,7-1 2 0,-3-1 1 0,0 0 0 15,3-3 3-15,-7 0 1 0,-2-4 0 0,3 1 0 16,0-1-26-16,0-1-4 0,-3 0-2 0,-6 0 0 16,5-3-8-16,-5 1-2 0,-3-1 0 0,0 1 0 15,-6 2 3-15,6 0 0 0,-9 3 0 0,0 0 0 16,6 2-6-16,-3 0-1 0,-3 3 0 0,0 3 0 16,0 5-8-16,0 0 0 0,0 0 0 0,0 0 0 0,0 8 0 15,-3 5-12-15,-3 6 2 0,-3-1 1 16,6 6 1-16,-3 0 0 0,-6 5 0 0,6 0 0 0,-8 8 8 15,5-2 0-15,0 4 0 0,-6 4-8 0,-3-1 8 0,3-2 0 16,0-1 0-16,-6-2 0 0,6 0 51 16,1 1 12-16,-1-7 2 0,0-2 1 15,3 0-101-15,0-2-20 16,0-1-4-16,3-4-1 0,3-4 60 0,-3-5 20 0,6-2 0 0,-6-1 0 0,9 1 3 0,-3-6 0 16,3-5 0-16,0 0 0 0,0 0 17 0,0 0 3 15,3-8 1-15,9-2 0 0,0-1 12 0,3-5 2 16,-3-5 1-16,0 0 0 0,0 0-39 0,3 0-8 0,-3-3-2 15,-1 0 0-15,4 3-10 0,-3 0 0 0,-3 2 9 16,3 3-9-16,-3 0 0 0,-6 3 0 0,6 3 0 0,0 4 0 16,-3-2 0-16,-3 3 0 0,-3 5 0 0,0 0 0 15,0 0-12-15,3 11 4 0,6-1 0 0,-6 4 0 16,0 1 8-16,0 1-13 0,-3 3 5 0,3-3 8 16,-3 2-9-16,6-2 9 0,-3 0 0 0,-3 0 0 15,11 0 0-15,-5 0-8 0,-3-3 8 0,9 0 0 16,-6-2 0-16,3-1-12 0,3-2 12 0,0 0-10 15,0-3 10-15,3-2-10 0,0-6 10 0,0 1-10 16,-1-4 10-16,4 1 0 0,-6-3 0 0,9-2-8 16,-3-4 8-16,-6 1 0 0,9 0-9 0,-7 0 9 15,-2-6-8-15,0 3 8 0,-3-2-10 0,-6-1 10 16,6 1 0-16,-9 2 0 0,0-3 0 0,-3 3 0 16,-3 1 0-16,0 1 0 0,0 4 0 0,-3-1 0 0,3 3 0 15,-3 3 0-15,1 0 0 0,-1 5 0 0,0 5 0 16,-3 3-12-16,3 0 1 0,0 2 1 0,0 4 1 0,3 2 0 15,-3 2 0-15,0 1 0 0,3-1 9 0,0 3-10 16,0-2 10-16,6 2-10 0,0 0 10 0,0 0 0 16,9-2 0-16,0-3-8 0,0 0 8 0,6-3-10 15,3 0 10-15,0-5-10 0,-3-3 10 0,11 3-8 16,-2-5 8-16,6-1-8 16,0 1-20-16,-3-3-4 0,-4-3-1 0,-2 1-954 15</inkml:trace>
  <inkml:trace contextRef="#ctx0" brushRef="#br0" timeOffset="16036.2682">19879 8668 996 0,'0'0'28'0,"0"0"7"0,0 0-35 0,0 10 0 0,0 1 0 0,-3 0 0 16,-3 2 81-16,3 0 10 0,0 5 1 0,0-2 1 15,1 0-33-15,-1 3-6 16,0 2-2-16,0 0 0 0,-3-2-12 0,3 2-2 15,0 0-1-15,-3-3 0 0,0 1-14 0,3-3-3 0,3 0-1 0,-3-3 0 16,3-2-19-16,-3-1 10 0,3-2-10 0,-3 3 8 16,3-3 27-16,-3 0 5 0,3-3 0 0,0-5 1 15,0 0 18-15,0 0 3 0,0 0 1 0,0 0 0 16,3-5-7-16,0-3 0 0,-3 0-1 0,3 0 0 16,0-6-33-16,0-4-6 0,0-1-2 0,3-2 0 15,3 0-14-15,0 0 8 0,2-6-8 0,-2 4 0 16,3-1 8-16,-3 0-8 0,0 3 0 0,3 0 0 15,3 0 0-15,0 2 0 0,-6 3 0 0,3 3 0 16,3 2 0-16,-7 3 0 0,1 3 0 0,-9 5-10 16,12 0 10-16,0 3-13 0,0 7 5 0,-6 1 8 0,3 2-15 15,-3 3 5-15,3 0 1 0,-6 2 0 0,3 1 9 16,-6 2 0-16,3 3 0 0,-3-3-8 16,-3 3 8-16,0-3 0 0,-3 0 0 0,6-2 0 0,-3-3 0 0,-3 0 0 15,3 2 0-15,-3-5 0 0,3-5 0 0,3 0 8 16,0-8-8-16,-3 5 0 0,0-2 10 0,3-3-2 15,0 0-8-15,0 0 12 0,6-8 3 0,-3-5 0 16,6 2 0-16,0-5 0 0,0 1-3 0,0-1-1 16,0 0 0-16,3-3 0 0,-3 3-11 0,-1 1 0 15,1-4 9-15,0 6-9 0,0-3 0 0,0-3 0 16,0 4 0-16,0-1 0 0,0 5 0 0,-3 0 0 0,0 1 0 16,-3-1 0-16,3 3 0 0,-3 0 0 0,3 6 0 15,-6 2 0-15,0 0 0 0,0 0 0 0,0 0 0 0,3 8 0 16,0 2-11-16,-3 1 11 0,3 2-13 15,0 0 5-15,0 3 8 0,0 3-10 0,3-3 10 0,-1 0-10 16,1-1 10-16,3 1 0 0,0-3 0 0,0 1-8 16,0-1 8-16,0-2-13 0,3-4 5 0,0 1 8 15,3-2-13-15,0-1 5 0,-3-2 8 0,2-3-13 16,1 0 13-16,-3-3 0 0,3-5 0 0,0 0 0 16,3 0 0-16,-3-2 0 0,0-4 0 0,-3 1 0 15,2 3 8-15,-2-4-8 0,-3 1 0 0,0 0 0 16,-3 2 12-16,-3-2-12 0,0 0 12 0,-6 2-12 15,0-2 11-15,0 2-11 0,-3-2 10 0,3 5-10 16,-6 3 10-16,0 2-10 0,0 1 10 0,9 2-10 16,0 0 0-16,-11 5 0 0,-1 3 0 0,0 0-10 15,3 2 10-15,0 4-13 0,-3-1 5 0,3 3 8 16,6 2-12-16,0 1 12 0,0-1-12 0,0 1 12 0,3-1-10 16,6 1 10-16,0-3 0 0,0-3-9 0,0 0 0 0,6 0 0 15,0-5 0-15,3 0 0 16,0 3-27-16,2-6-4 0,1 3-2 0,0-8 0 15,0 0-29-15,0-3-5 0,0-2-2 0,0 0 0 16,2-8-93-16,-2-1-18 0,0-1-4 0,0-1-1 0</inkml:trace>
  <inkml:trace contextRef="#ctx0" brushRef="#br0" timeOffset="16223.7896">20891 8403 1314 0,'0'0'28'0,"3"0"7"0,-3 0 1 0,-3 3 1 0,0 2-29 0,6 0-8 0,-3 3 0 0,-3 0 0 15,0 6 27-15,0 1 4 0,0 1 1 0,0 5 0 16,1 3 4-16,-4 0 2 0,3 3 0 0,-6 2 0 16,0 2-11-16,-3 1-3 0,3 3 0 0,-3-4 0 15,3 1-5-15,0 0-2 0,0-3 0 0,3 0 0 16,-3-3-17-16,3 1 0 0,0-3 8 0,3 0-8 16,-3-6-21-16,6 1-8 15,-3-4-2-15,6-1-460 0,-3-1-92 0</inkml:trace>
  <inkml:trace contextRef="#ctx0" brushRef="#br0" timeOffset="16759.8144">20790 8723 572 0,'9'14'12'0,"-3"-9"4"0,3 0 0 0,-9-5 0 0,15 5-16 0,0 1 0 16,0-4 0-16,0-2 0 0,-1 0 39 0,4-2 5 15,0-4 0-15,3-2 1 16,-3-2 50-16,3-1 9 0,-3-5 3 0,-1 1 0 16,4-4 12-16,-3-2 2 0,-3 0 1 0,3-3 0 0,-3 0-80 0,0 3-16 0,-4 0-3 0,1 0-1 15,0-1-12-15,-6 7-2 0,0-1-8 0,3 0 12 16,-6 3-4-16,3-1-8 0,-3 4 11 0,0 2-11 16,-3 0 15-16,3 3-4 0,-3 5-1 0,0 0 0 15,0 0 9-15,0 0 1 0,0 0 1 0,-3 8 0 16,-3 5-21-16,0 3 0 0,3 2 0 0,-6 3 0 15,0 0-8-15,0 9 0 0,0 1 0 0,-3 4 0 16,1-1 8-16,-1 1 0 0,0-4 0 0,-3 1 0 16,3 0 0-16,0-3 0 0,3-3 0 0,0 3 0 15,0-7 8-15,3 1 3 0,0-4 1 0,3-3 0 16,3-3 6-16,-3-2 2 0,0-1 0 0,3-2 0 0,0-8 15 16,0 0 3-16,0 0 1 0,0 0 0 0,0 0 20 0,9-5 4 15,0-6 1-15,-3 1 0 0,0-4-40 0,6-1-8 16,-3-1-2-16,3 0 0 15,0 0-14-15,0 0 0 0,-3 3 0 0,0 0 0 0,0-1 0 0,-1 6 0 16,1 1 0-16,-3 1 0 0,0 1 0 0,0 2 0 16,-6 3 0-16,0 0 0 0,0 0 0 0,3 8 0 15,0 0 0-15,-3 0 0 0,0 5 0 0,0-2 0 16,0 2 0-16,0 0 0 0,-3-2 0 0,3 2 0 16,3 0 0-16,0 1 0 0,0-1 0 0,0-3 0 15,0 4 0-15,3-4 0 16,3-2-49-16,0 0-7 0,0-3 0 0,3 1-1 15,0-6-148-15,3 0-30 0,-4 0-5 0,1-3-2 0</inkml:trace>
  <inkml:trace contextRef="#ctx0" brushRef="#br0" timeOffset="17056.7252">21460 8795 1418 0,'0'0'31'0,"0"0"6"0,0 0 2 0,-9-3 1 0,0 3-32 0,0 0-8 0,0 0 0 0,-3 0 0 15,0 3 91-15,0-1 16 0,4 4 3 0,-4-1 1 16,0 0-52-16,0 3-11 0,0 0-1 0,0 5-1 15,3-2-22-15,0 5-4 0,3-3 0 0,0 6-1 16,0-4-19-16,0 1 0 0,6-2 0 0,0 1 0 16,-3-1 0-16,6-1 10 0,3-3-10 0,3 1 8 15,-3-3-8-15,6 3 0 0,0-6 0 0,0 0 0 16,-3 0 0-16,6-5 0 0,0 0 0 0,-1-2 0 16,-2-1 0-16,0-2 10 0,-3 0-10 0,3-3 10 0,-3 0-2 15,0-3 0-15,-3 6 0 0,0-3 0 0,-3-5 8 16,0 2 0-16,-3 1 1 0,0 2 0 0,0-3 1 0,0-2 0 15,0 2 0-15,-6 1 0 0,3 2-6 0,3-3 0 16,-3 3-1-16,0 0 0 16,3 0-31-16,-3 3-7 0,3 2-1 0,3-2-630 15,-3 0-126-15</inkml:trace>
  <inkml:trace contextRef="#ctx0" brushRef="#br0" timeOffset="17556.7748">21734 8800 1584 0,'-9'-3'35'0,"9"3"7"0,-3-5 2 0,3 5 0 0,0 0-36 0,-9 0-8 0,0-3 0 0,0 1 0 16,0 2 76-16,0 0 14 0,-3 2 2 0,3 1 1 16,0 2-48-16,0 1-9 0,1 2-3 0,-1 0 0 15,3 2-21-15,-3-2-12 0,3 5 12 0,0 1-12 16,3-1 0-16,0-3 0 0,3 1 0 0,0 0 0 15,3-4-11-15,0 1 11 0,3 0-12 0,0-2 12 16,0 2-19-16,3-6 3 0,3 4 1 0,-4-4 0 16,4-2 25-16,0-2 5 0,0 2 1 0,0-6 0 15,-3 1-16-15,0-3 8 0,3-3-8 0,3 1 0 16,0-3 32-16,-3-1 1 0,-4-4 0 0,4-1 0 16,0 1-1-16,0-6 0 0,-3 0 0 0,0-2 0 0,3-6-19 15,0 0-4-15,-3 0-1 0,0 1 0 0,-3 2-8 16,0-3 8-16,-3 3-8 0,3 0 8 15,-3 5-8-15,-1 3 10 0,1 0-10 0,0 2 10 0,0 6-2 0,-3 0-8 16,0 2 12-16,0 3-4 0,3 3-8 0,0-1 0 16,-3 6 9-16,-3 0-9 0,3 0 0 0,0 0 0 15,-3 8 0-15,0 0 0 0,0 6 0 0,0-1-13 16,-2 5 3-16,2 3 1 0,-3 3 9 0,-3 0 0 16,3 5 0-16,3 3-8 0,-3 0 8 0,0 2 0 15,0 0 0-15,3 1 0 0,3-3 0 0,0-1 0 16,0-7 0-16,3 3 0 0,0-1 0 0,0-5 0 0,3 0 0 15,0-5 0-15,0 0 8 0,3-3-8 0,-3-2 8 0,0 0-8 16,-3-3 0-16,2-1 0 0,1-1 0 0,0-4 8 16,-3 1-18-16,-3-3-3 0,0 0-1 0,6-5-1017 15</inkml:trace>
  <inkml:trace contextRef="#ctx0" brushRef="#br0" timeOffset="54737.5662">13703 11139 1638 0,'0'0'36'0,"0"0"7"0,0 0 1 0,0 0 3 0,0 0-38 0,-6 5-9 16,-6-2 0-16,3 2 0 0,-3-2 37 0,3 2 6 15,0 0 1-15,0 1 0 0,1-1-20 0,-1-2-3 16,0 2-1-16,9-5 0 0,0 0 20 0,-6 5 3 15,0-2 1-15,6-3 0 0,0 0-24 0,-3 8-5 16,3-8-1-16,-6 2 0 0,3 1-2 0,3-3 0 0,0 0 0 16,0 0 0-16,0 0 2 0,0 0 0 0,0 0 0 0,0 0 0 15,0 0 7-15,0 0 2 0,0 0 0 0,6 5 0 16,-3 1-11-16,-3-6-3 0,0 0 0 0,6 2 0 16,0 4-9-16,-6-6 8 0,0 0-8 0,0 0 8 15,0 0 0-15,9 2-8 0,0 1 12 0,-9-3-4 16,0 0 9-16,9 3 2 0,-1-6 0 0,1 6 0 15,3-3-3-15,-3 0-1 0,3-3 0 0,0 3 0 16,0-3 3-16,0 3 1 0,0-2 0 0,3-1 0 16,-3 0-7-16,2 3 0 0,1-2-1 0,0-1 0 15,3 0 0-15,3 1 0 0,-3-1 0 0,3 0 0 16,2 1-11-16,-2-1 12 0,3 1-12 0,0-1 12 16,3-2-12-16,-1 2 0 0,4-2 9 0,3 2-9 0,0-2 9 15,-4-1-9-15,4 1 12 0,0 2-12 0,0-2 12 16,2 3-12-16,1-1 12 0,-3 0-12 0,0 1 0 0,2 2 0 15,4-3 0-15,3 0 0 0,-7 1 8 16,4-1-8-16,0 0 0 0,-1 1 0 0,1-1 0 16,3 0 0-16,0 1 0 0,2-1 0 0,1 3 12 0,-1-5-12 15,1 2 12-15,3 3-12 0,-4 0 8 0,1 0-8 16,-6 0 0-16,5 0 0 0,-2 3 8 0,0 0-8 16,2-3 12-16,1 2-12 0,0 1 0 0,-1-1 0 15,-2 1 0-15,0 0 0 0,-1-1 0 0,-2 1 0 16,3 0 0-16,-4-3 0 0,1 5 0 0,0-2 0 15,-1-3 13-15,1 2-4 0,3-2-9 0,-3 3 0 0,-1-3 0 0,1 0 8 16,0 0-8-16,-1 3-12 0,1-3 2 0,3 0 1 16,-4 0 9-16,4 0 0 0,-3-3 0 0,2 3 0 15,-2 0 0-15,-3 0 0 0,0-3 0 0,-1 3 0 16,-5 0 0-16,0 0 0 0,0-2 0 0,-1 2 0 16,-2 0 0-16,-3 0 0 0,0 0 0 15,0 0 0-15,-4 0 8 0,-5 2-8 0,-3-2 10 0,3 3-10 16,3-3 0-16,-6 0 0 0,-3 3 0 0,0-3 0 15,3 0 8-15,0 2-8 0,-4-4 0 0,-8 2 0 16,9 0 0-16,3-3 0 0,3 3 0 0,0-3 0 16,-3 1 9-16,0 2-9 0,3-3 8 0,3-2-8 15,2-1 0-15,-2 4 0 0,-6-4 0 0,3 1 0 16,6-3 0-16,-3 6 0 0,-6-4 0 0,0 1-11 16,2 0 11-16,-2-1-13 0,0 1 5 0,-6 2 8 15,-3-2-145-15,0 3-22 0,3-4-4 0,-6 6-1 0</inkml:trace>
  <inkml:trace contextRef="#ctx0" brushRef="#br0" timeOffset="55879.7133">17811 11036 1112 0,'0'0'24'0,"0"0"6"0,0 0 1 0,0 0 0 0,0-3-31 0,0 3 0 0,0-5 0 0,0 0 0 15,-3-1 74-15,3 1 9 0,3 0 1 0,0-1 1 16,-3 6-13-16,3-5-4 0,0 0 0 0,0-3 0 16,2 3-8-16,-5 5-3 0,0 0 0 0,3-6 0 15,0 1-16-15,-3 5-3 0,0 0-1 0,3-3 0 16,0-2-5-16,-3 5 0 0,0 0-1 0,0 0 0 16,0 0-11-16,3-5-1 0,-3 5-1 0,0 0 0 15,3-6-1-15,-3 1 0 0,0 5 0 0,0 0 0 16,3-5-4-16,-3 5-1 0,0 0 0 0,3-5 0 15,-3 5 0-15,0 0-1 0,0 0 0 0,0 0 0 16,0 0 1-16,0 0 0 0,0 0 0 0,0 0 0 0,-6-3 2 16,6 3 1-16,0 0 0 0,0 0 0 0,0 0 1 0,0 0 1 15,0 0 0-15,0 0 0 0,0 0-3 0,0 0-1 16,0 0 0-16,3-8 0 0,-3 8-1 0,3-5-1 16,-3-3 0-16,3 0 0 0,0 0-2 0,3-3 0 15,-3 3 0-15,0-2 0 0,0-1 3 0,0 1 1 16,3-6 0-16,-6 3 0 0,-3-1 5 0,3 1 1 15,-3-5 0-15,0 4 0 0,-3-2-4 0,0 1-1 16,0-1 0-16,-3 0 0 0,0 0-6 0,-2 0 0 16,-4-2-8-16,-3 2 12 0,3 2-12 0,0 1 9 15,0 0-9-15,0 0 8 0,0 2-8 0,-3 3 0 0,1 0 0 0,5 6 8 16,3-1-8-16,-3 3-14 0,-6 0 3 0,0 3 1 16,9 2 1-16,-3 3 0 0,0 2 0 0,1 1 0 15,-1 2 9-15,0 6-12 0,3-3 12 0,-3 5-12 16,0 3 12-16,3-1-10 0,3 7 10 0,0-1-10 15,-3 5 10-15,3 0-12 0,-3 4 12 0,6 1-12 16,0 1 2-16,0 0 0 0,-3 2 0 16,3 0 0-16,0-2 10 0,3 5 0 0,-5-3-9 0,2 1 9 15,-3-1 0-15,3-2-9 0,3-3 9 0,-3-3 0 16,0-2-15-16,0 0 4 0,6-3 1 0,0 0 0 16,-3-5-14-16,0-1-2 0,3 1-1 0,3-5 0 15,-3 2-16 1,3-5-3-16,-4 0-1 0,7-1 0 0,0-1-55 0,0-4-11 15,-6 1-3-15</inkml:trace>
  <inkml:trace contextRef="#ctx0" brushRef="#br0" timeOffset="56211.3083">17415 11245 1652 0,'0'0'36'0,"0"0"8"0,0 0 2 0,0 0 0 0,0 0-37 0,0 0-9 0,0 0 0 0,9 0 0 16,6-5 42-16,-4 2 6 0,-2 3 2 0,3 0 0 16,3 0-35-16,3 3-7 0,0-1-8 0,0 3 11 15,0-2-11-15,5 2 0 0,4 1 0 0,-6-4 0 16,0 1 0-16,0 2 0 0,3-2 0 0,-1 0 0 16,4-1 0-16,-6 1 0 0,-6 2 0 0,0-2 0 15,-3 2 0-15,0 0 12 0,-1 1-12 16,-5-1 12-16,0 3 6 0,-3 2 2 0,3-2 0 0,-6 3 0 15,0 0 4-15,0-1 0 0,-3 3 1 0,0 1 0 16,3-6-12-16,-3 2-2 0,-6 3-1 0,6-2 0 16,3-3-10-16,-3 2 0 0,-2-2 9 0,2 0-9 15,3-8 0-15,0 0-16 0,-3 6 2 0,-3-4 1 16,0-2-130-16,6 0-25 0,6-8-6 0,0 0-557 16</inkml:trace>
  <inkml:trace contextRef="#ctx0" brushRef="#br0" timeOffset="56320.8902">18031 11068 968 0,'0'0'21'0,"3"-6"5"0,-3 6 1 0,0 0 0 0,0 0-27 0,0 0 0 0,0 0 0 16,0 0 0-16,0 0 8 0,0 0-8 0,0 8 8 15,0 3-8-15,0-1-10 0,-3 1-7 0,3 5-2 0</inkml:trace>
  <inkml:trace contextRef="#ctx0" brushRef="#br0" timeOffset="56617.9953">18052 11449 1148 0,'-3'21'25'0,"0"-11"6"0,0 1 1 0,0 2 0 0,3-2-32 0,0 5 0 0,-3-6 0 0,3 1 0 16,0-1 99-16,0 1 13 0,0-3 4 0,0-3 0 16,0-5-29-16,0 0-6 0,0 0-1 0,3 0 0 15,3-3 3-15,0-2 0 0,3-3 0 0,0-2 0 16,2-1-43-16,1-2-9 0,3-3-2 0,0-3 0 16,0 1-16-16,-3-3-3 0,3 0-1 0,0 2 0 15,3-5 0-15,-4 6 0 0,4-1 0 0,-3 1 0 16,3-1-9-16,-6 3 0 0,0 0 9 0,0 3-9 15,0 3 0-15,-3 2 0 0,0 5 0 0,-9 3 0 16,0 0 0-16,8 0 0 0,-2 5-9 0,0 3 9 16,-6 0 0-16,3 3-11 0,-6 2 11 0,3 0-8 0,0 0 8 15,-6 6 0-15,3 0 0 0,-2 2 0 0,-1-3 0 0,-3 3 0 16,0-2 0-16,0 2 0 0,3-2 0 0,-3-4 0 16,3 4 0-16,0-1 0 15,0-4-39-15,0 2-2 0,3-3-1 0,3 0-614 16,0-2-122-16</inkml:trace>
  <inkml:trace contextRef="#ctx0" brushRef="#br0" timeOffset="56836.5781">18695 11245 1422 0,'-9'8'40'0,"6"-3"9"0,-3 0-39 0,3 3-10 0,-3 3 0 0,0-3 0 15,-9 5 51-15,9 0 8 0,-3 0 1 0,0 3 1 16,0 0-18-16,-3 0-4 0,0 3-1 0,4-6 0 16,-7 5-6-16,6-4 0 0,0-1-1 0,3 0 0 15,-3 0-20-15,3 1-11 0,3-7 12 0,0 1-12 16,0 0 0-16,3-8-19 0,0 0 3 0,0 0-796 16</inkml:trace>
  <inkml:trace contextRef="#ctx0" brushRef="#br0" timeOffset="57149.112">19022 11234 1738 0,'0'0'38'0,"-3"-2"8"0,-3-4 2 0,3 1 1 0,-3 0-39 0,0 2-10 16,-6-5 0-16,0 5 0 0,-2-2 44 0,-1 3 6 16,0-1 2-16,0-2 0 0,0 2-11 0,-3 0-1 15,0 1-1-15,3 2 0 0,1 0-18 0,-1 0-3 16,0 2-1-16,3 1 0 0,3 2-17 0,0-2 0 15,0 2 0-15,6 3 0 0,-3 0-13 0,6 3-7 16,0-1 0-16,6 3-1 16,-3-2-15-16,3 2-2 0,0 3-1 0,3 0 0 0,3 0 39 0,-6 0 0 15,6 0 0-15,-3 0 0 0,-3-1-9 0,0 1-1 16,-1 0 0-16,-2 3 0 0,0-3 10 0,-3 2 11 0,0-2-3 16,-3 0 0-16,-5 0-8 0,5 0 8 0,-6-3-8 15,0 0 8-15,0-2 16 0,-3 2 2 0,0-3 1 0,0-2 0 16,0 0-7-16,0 0-2 0,0-2 0 0,3-4 0 15,0 1-28-15,1-6-6 0,-1-2 0 0,3-3-896 16</inkml:trace>
  <inkml:trace contextRef="#ctx0" brushRef="#br0" timeOffset="57742.9785">19287 10758 1292 0,'0'0'28'0,"0"0"7"0,0 0 1 0,3 11 0 16,-6 2-36-16,0 3 0 0,0 0 0 0,0 2 0 16,-3 3 16-16,0 0-3 0,-3 3-1 0,3 0 0 0,-3 2-12 15,0 4 0-15,-2-1 0 0,-1 0-10 0,0 3 10 0,-3 2 0 16,-3-2 0-16,0 2 0 0,0 0 11 0,0-2 4 16,4 0 1-16,-1 0 0 15,0-6 29-15,0 1 7 0,3-4 0 0,3-1 1 0,0-4-16 0,3 1-3 16,3-3-1-16,0-3 0 0,-3-5 4 0,3 0 1 15,3 0 0-15,0-8 0 0,0 0 14 0,9 0 2 16,3 0 1-16,0-3 0 0,-3-2-19 0,6-3-3 16,-3-3-1-16,0-2 0 0,3 0 0 0,-1-3 0 15,4-5 0-15,0-1 0 0,-3 1-24 0,0 0-8 16,0-5 0-16,0 4 0 0,-3 1 0 0,-1 3 0 16,1 2 0-16,-3 3 0 0,0-1 0 0,-3 7 0 15,0 1-13-15,0 4 5 0,-6 2 8 0,0 0 9 0,0 0-1 0,0 0-8 16,0 8-12-16,-3 5-8 0,0 3-3 0,0 0 0 15,-3 2 11-15,3 3 3 0,-3 0 0 0,3 3 0 16,3-5 9-16,-3 2 0 0,3-3 0 0,0 1-8 16,3-1 8-16,0-2 0 0,3-2 0 0,3-1 0 15,0-3 0-15,3 1 0 0,0-3 0 0,0-3-8 16,3 0 8-16,0 1 0 0,2-6 0 0,4-3 0 16,0 0 0-16,0-2 0 0,3-5 0 0,-3 2 0 15,-1-3 16-15,-2-2-2 0,0-3 0 0,3 0 0 16,-6 0-14-16,-3 0 0 0,-3-2 0 0,0 2 0 15,-3 0 25-15,-3 0 3 0,-6 3 0 0,0-3 0 16,0 0-8-16,0 6-2 0,-3-1 0 0,-6 3 0 16,0 3 0-16,6 2 0 0,-3 3 0 0,0 3 0 15,-6 2-18-15,3 3-11 0,0 0 2 0,-3 3 0 0,1 2 9 16,2 0-13-16,3 3 5 0,0-3 8 16,3 6-26-16,0-3 2 0,3-1 1 0,3 1 0 15,3-3-38-15,6 1-8 0,0-4-2 0,3 1-869 16</inkml:trace>
  <inkml:trace contextRef="#ctx0" brushRef="#br0" timeOffset="58024.1981">19984 11311 1530 0,'-3'-13'33'0,"-3"5"7"0,-3 0 2 0,3-3 2 0,0 6-36 0,-6-3-8 0,0-3 0 0,-3 1 0 16,0 5 69-16,0-1 12 0,-3-2 3 0,4 3 0 15,-1 2-37-15,3 1-7 0,-3-1-2 0,6 3 0 16,-3 0-29-16,3 3-9 0,0-1 0 0,6 4 0 15,-3-4 0-15,3 9-19 0,3 0 3 0,0-1 0 16,0 3-2-16,6 1 0 0,-3 1 0 0,3 1 0 16,0 0 10-16,3 3 8 0,-3-3-12 0,0 2 12 15,0 1 0-15,0-1 0 0,-3-2 0 0,0 0 0 16,-6 2 0-16,3 1 0 0,-6-3 0 0,3 0 0 16,-6 0 24-16,0-1-2 0,-3-1 0 0,-3 2 0 15,0-3 26-15,0 0 4 0,1 0 2 0,-4-2 0 16,-3-1-4-16,6 1-1 0,-3-3 0 0,3-3 0 15,0 0-49-15,1-2-9 0,-4-3-3 0</inkml:trace>
  <inkml:trace contextRef="#ctx0" brushRef="#br0" timeOffset="58821.1566">20659 11160 1400 0,'-9'8'31'0,"3"-3"6"0,0 6 2 0,0 2 0 0,0 3-31 0,-2 3-8 0,-1 2 0 0,0 3 0 16,0-1 37-16,-3 1 7 0,0 0 0 0,0 0 1 15,3 0-26-15,3-6-6 0,-3 3-1 0,0-2 0 16,3-3 11-16,0 0 1 0,6-6 1 0,0 1 0 16,-3-1 9-16,3-4 2 0,0-6 0 0,3 8 0 15,3-6 13-15,-6-2 3 0,0 0 1 0,6-2 0 0,3-4 21 16,-3-2 4-16,-3-2 1 0,6-1 0 16,0 1-17-16,-3-6-3 0,0-3-1 0,3 1 0 15,-3-4-31-15,3 1-7 0,3-5 0 0,0-1-1 0,-4 1-19 0,4-1 10 16,0 1-10-16,3 0 8 0,-3 2-8 0,3 5 0 15,-6 1 0-15,3 2 0 0,-3 3 0 0,3 5 0 16,-3-3 0-16,-1 3 0 0,1 0-16 0,0 6-3 16,0-1 0-16,0 0 0 15,0 1-15-15,0 2-3 0,0 0-1 0,-9 0 0 16,0 0-9-16,12 5-1 0,3-5-1 0,0 3 0 16,-3-1 6-16,2 1 2 0,-5 0 0 0,0-1 0 0,6-2 26 0,-6 3 6 15,-3-1 1-15,6 1 0 0,-6 0 8 0,3-1 0 0,-6 4 0 16,-3-6 0-16,3 8 0 0,0-3 11 0,-3 0-11 0,-3 3 12 15,0 3-12-15,0-3 8 0,0 2-8 0,-3 3 8 16,0 1-8-16,-3 2 8 0,6 2-8 0,-3-2 8 16,0 0-8-16,0 2 0 0,0-2 0 0,3 3 0 15,3-3 0-15,0 0 0 0,0-1 0 0,0 1 0 16,3-5 0-16,3 2 0 0,-3-2 0 0,3-1 0 16,0-2 0-16,0-3 0 0,3-2 0 0,-9-3 0 15,15 3 15-15,-3-3 1 0,6-3 0 0,-3-2 0 16,-1 0 19-16,-2-3 4 0,3 0 1 0,0-3 0 15,0 0-15-15,-3 1-2 0,0-3-1 0,0-3 0 16,-3 0 7-16,2 3 2 0,-2-3 0 0,-3-3 0 16,0 1-31-16,0-1-21 0,-3 1 3 0,0 2 1 15,0 0-99-15,0 0-19 0,-3 0-4 0,3 3-794 16</inkml:trace>
  <inkml:trace contextRef="#ctx0" brushRef="#br0" timeOffset="59164.9572">21287 11348 1263 0,'0'0'28'0,"-3"8"5"0,3 3 2 0,0-4 1 0,-3 4-36 0,0-3 0 16,3-8 0-16,0 8 0 0,0-8 72 0,0 0 7 16,0 0 1-16,6 8 1 0,6-3-11 0,-3-5-2 15,-3 0-1-15,0-3 0 0,3-2 6 0,0-3 2 0,0-2 0 0,0 2 0 16,6-3-28-16,-3-2-6 0,-1 0-1 0,1-3 0 15,6-3-18-15,-3 1-4 0,0-1-1 0,0-2 0 16,0 5-5-16,0 0-2 0,-3-2 0 0,-1 5 0 16,-5 2-10-16,3 0 8 0,0 3-8 0,-3 3 8 15,0 0-8-15,-3 2-12 0,-3 3 2 0,0 0 1 16,6 6-11-16,-6 1-1 0,3 1-1 0,-3 3 0 16,0 2 22-16,-3 3 13 0,0 5-1 0,0 0-1 15,0 1-25-15,0-4-5 0,-3 3-1 0,3 0 0 16,-3-5 20-16,0 3 0 0,3-1-8 0,0-2 8 15,0 0-36-15,3-3-3 0,0 1-1 16,0-4-579-16,3-2-116 0</inkml:trace>
  <inkml:trace contextRef="#ctx0" brushRef="#br0" timeOffset="59586.862">21764 11147 1047 0,'-9'10'23'0,"6"-4"5"0,0 2 0 0,0 2 2 0,0 1-30 0,-3 5 0 16,3 0 0-16,-3 0 0 0,3 2 47 0,0 1 3 15,-3-1 1-15,0 1 0 0,3-4-14 0,0 4-2 16,-3-3-1-16,3 0 0 0,0-3-6 0,0 0 0 16,3 0-1-16,-3-2 0 0,0 0 11 0,3-3 2 15,3-3 1-15,-3-5 0 0,0 0 9 0,0 0 2 0,0 0 0 16,3 5 0-16,3 0-6 0,-6-5-1 0,0 0 0 0,6-2 0 15,3-4-5-15,0 1-2 0,0-3 0 0,0-2 0 16,-3-1-15-16,3 0-3 0,3-2-1 0,2 0 0 16,1-3-5-16,-3-2-1 0,0 2 0 15,3-5 0-15,0 2-1 0,0 1-1 0,0-1 0 0,-3 1 0 16,2 2 2-16,-2 2 1 0,3 1 0 0,-3 3 0 16,-3-1-6-16,3 3 0 0,-3 0-8 0,0 3 12 15,0 2-2-15,-3-2-1 0,-6 5 0 0,9 0 0 16,-3 3-9-16,-3 2 0 0,0 3 0 0,-1 2 0 15,-2 1 0-15,0 2 0 0,0 0-9 0,0 3 9 16,-2 3 0-16,-1-1 0 0,0 1-8 0,0 2 8 16,0-5 0-16,0 2 0 0,0-2 0 0,0 0 0 15,-3 0-23-15,3-3 3 0,0 0 0 0,3 1 0 16,-3-4-136-16,3 1-28 0,0-1-4 0</inkml:trace>
  <inkml:trace contextRef="#ctx0" brushRef="#br0" timeOffset="59790.0077">22153 11200 1177 0,'0'0'25'0,"0"0"6"0,-3 5 1 0,3-5 2 0,0 11-34 0,0-1 0 16,-3 4 0-16,1-1 0 0,-1-3 34 0,0 4 0 15,0 1 0-15,0 1 0 0,0 0-4 0,0 0-1 16,0 0 0-16,0 0 0 0,0-3 1 0,0 0 0 0,0 0 0 0,3-2 0 15,-3-3-30-15,3 0 0 0,0 0-8 0,0-3-659 16</inkml:trace>
  <inkml:trace contextRef="#ctx0" brushRef="#br0" timeOffset="59946.2744">22272 11004 1489 0,'9'-8'42'0,"-9"8"10"0,0 0-42 0,0 0-10 0,0-3 0 0,3 1 0 16,0 2 21-16,-3 0 3 0,0 0 0 0,0 0 0 16,6 0-24-16,-6 0 0 0,0 0 0 0,3 5 0 15,0 0-26-15,3 1-3 0,-3-4-1 0,-3-2 0 16</inkml:trace>
  <inkml:trace contextRef="#ctx0" brushRef="#br0" timeOffset="60274.4349">22272 11427 1443 0,'0'0'32'0,"0"0"6"0,0 0 2 0,0-5 0 0,6 0-32 0,0-3-8 15,-6 0 0-15,3-3 0 0,3-2 62 0,0 0 10 16,3-3 3-16,0 3 0 0,3 0-27 0,0-3-6 0,3 0-1 0,0-3 0 15,3 3 4-15,-4 1 1 0,4-1 0 0,-3 2 0 16,3 1-28-16,-6 3-6 0,-3-1 0 16,9 3-1-16,-12 3-2 0,3 2 0 0,-3 3 0 15,-6 0 0-15,0 0-9 0,6 5 0 0,0 3 0 0,-6-2 0 16,0 4 0-16,0 3 0 0,0 1 0 0,0 2 0 16,-3-1 0-16,0 4 0 0,0-1 0 0,0-2 0 15,-3 3 0-15,0-3 0 0,0 0 0 0,3 0 0 16,-3-3 0-16,3 3 0 0,-6-3 0 0,9 0 0 15,0-2-57 1,0 2-7-16,0-5-2 0,9 0-798 0</inkml:trace>
  <inkml:trace contextRef="#ctx0" brushRef="#br0" timeOffset="60805.7551">22886 11221 1325 0,'-6'-8'37'0,"6"3"9"0,-3-3-37 0,0 3-9 16,0-3 0-16,0 2 0 0,-3-2 88 0,3 6 16 15,-6-4 4-15,6 4 0 0,-6 2-42 0,0 0-8 16,0 0-2-16,0 2 0 0,-3 6-36 0,0-2-8 16,1 4-2-16,-1 1 0 0,-3 5 19 0,3 0 4 15,-6 2 1-15,0 3 0 0,0 0-34 0,3 1-9 16,3-1-1-16,4 0 0 0,-1-3 10 0,3 4-8 0,0-4 8 15,6-5-8-15,9 3-13 0,-6-5-3 0,3-1 0 16,2-2 0 0,1 0-3-16,3-2-1 0,3-1 0 0,0-5 0 15,3-3-6-15,0 1-2 0,-3-4 0 0,0-2 0 0,5 0 15 0,-11-2 2 0,6 2 1 0,-3-3 0 16,0 3 18-16,-3-2-12 0,-6 2 12 0,3 0-10 16,0 3 10-16,-3-1 0 0,0 1 0 0,-3 5 0 15,0 0 0-15,0 0 0 0,0 0-9 0,0 0 9 31,0 0-46-31,0 0-5 0,0 0-1 0,-3 5 0 0,-3 6 32 0,-3-1 7 0,9 4 1 0,-3 2 0 16,-3-1 12-16,3 7 0 0,-6 1 0 0,3 7 0 16,0-1 0-16,-3 5 0 0,0 0 0 0,-3 3 0 15,4 1 0-15,-1-1 0 0,0-3 0 0,-3 3 0 16,0-3 0-16,-3 1 0 0,3-3 0 0,0-1 0 16,-3 1 0-16,0 0 0 0,3-3 0 0,-5 0 0 15,2-3 28-15,-3 1 12 0,-3-1 3 0,3-2 0 0,-3-3 58 0,1-2 12 16,-4-1 3-16,6-2 0 15,0-5-9-15,0-1-2 0,-6 1 0 0,9-3 0 0,-2 0-11 0,-1-3-2 16,3-2-1-16,-6-1 0 16,3-4-110-16,-3-1-21 0,3-5-5 0,-2-2-1069 15</inkml:trace>
  <inkml:trace contextRef="#ctx0" brushRef="#br0" timeOffset="82115.4613">11988 6146 1594 0,'0'0'35'0,"-3"-5"7"0,-2-3 2 0,-1 0 1 0,0 0-36 0,-6-2-9 0,-3-4 0 0,0 1 0 16,-6 0 60-16,0-3 9 0,-3 3 3 0,1-3 0 16,-7 3-20-16,0-1-3 0,-3 1-1 0,1 0 0 15,-1 0-17-15,0 2-4 0,-3-2-1 0,1 2 0 16,-1-2 9-16,-3-3 1 0,1 3 1 0,-1 0 0 16,3 2-29-16,-2-2-8 0,-1 5 0 0,-3-3 0 15,0 4 0-15,1-1 0 0,-4 0 0 0,1 2 0 16,-1 1 9-16,-3 0 4 0,-2 2 1 0,-1 3 0 15,0 0-6-15,1 0 0 0,-4 3-8 0,4-1 12 16,-4 4 0-16,0-1-1 0,-5 3 0 0,2-3 0 0,1 3-11 16,2 3 0-16,-5-1 0 0,2 4 0 0,1-1 16 15,-1 3 2-15,-2-3 0 0,2 0 0 0,0 3-3 0,1-3-1 16,2 3 0-16,-2 3 0 0,-1-3 0 0,4 2 0 16,-4-5 0-16,6 3 0 0,1 0-14 0,2 0 0 15,1 2 0-15,5-4 0 0,3 2 0 0,1-1 0 16,5-1 0-16,0 2 0 0,3-1 0 0,1-1 0 15,-1 1 0-15,3 1 0 0,0 3 0 0,3 2 0 16,1 3 0-16,2-3 0 0,-3 0 0 0,0 3 0 16,3 5 0-16,0-2 0 0,1 2 0 0,2 0-8 15,0 3 8-15,0-3 0 16,3 0-36-16,-3 2-4 0,6 1-1 0,0 0 0 16,1 2-8-16,-1-2-2 0,3 3 0 0,3-4 0 0,3 4 25 0,3-1 5 0,0-2 1 0,6 2 0 15,3-2 12-15,3-3 8 0,2 0-10 0,4-2 10 16,6 2-10-16,3 0 10 0,3 0-10 0,5-3 10 15,1 1 14-15,6-1 9 0,2 1 1 0,1-1 1 16,3-2-1-16,2-3-1 0,4 0 0 0,2-2 0 16,4-1-10-16,0 1-1 0,2-3-1 0,4 2 0 15,-1-4-11-15,3-1 10 0,1-5-10 0,2 2 10 16,4 4-10-16,-1-7 12 0,-2-1-12 0,2-1 12 16,0-2-12-16,1 2 0 0,2-2 0 0,4-1 8 15,-10-4-8-15,6-1 0 0,1 0 0 0,2 1 0 16,-2-4 8-16,-4 1-8 0,0-3 0 0,1 0 8 15,2 0 24-15,1-2 5 0,-4-1 1 0,0-2 0 16,-2 0-14-16,-4-3-4 0,1-3 0 0,-1 1 0 16,1-1 9-16,-7 1 2 0,-2-3 0 0,-4-3 0 0,-8 3 1 15,3-1 1-15,-4-4 0 0,-5 0 0 0,-6-1-4 0,-4 1-1 16,4-1 0-16,-6-2 0 0,-3-3-4 0,-7 1-2 16,1-1 0-16,-3-3 0 0,-6-2-7 0,-3 0-2 15,-3 0 0-15,-3 0 0 0,-3-5-4 0,-3 0-1 16,-3 2 0-16,-3-5 0 0,-3 0-8 0,-3-3 0 15,0 1 9-15,0-4-9 16,1 1-49-16,-4 2-15 0,0-2-2 0,-3-3-1 0,0 0 104 0,-3-2 21 16,1-3 4-16,-1 2 1 0,-3 0-54 0,0 4-9 15,-6-1 0-15,1 2 0 0,-4 1 0 0,-6 5 0 0,-5-5 0 16,-4 5 12-16,-5 5-12 0,-7 3 0 0,-2 3 0 16,-13 5 0-16,-8 2-16 0,-6 6 0 0,-7 8 1 0,-11 2-877 15,-9 6-176-15</inkml:trace>
  <inkml:trace contextRef="#ctx0" brushRef="#br0" timeOffset="91019.84">12861 9753 2214 0,'0'-8'48'0,"0"2"11"0,0-2 1 0,0 3 3 0,0-3-51 0,0-2-12 16,0 2 0-16,-3-3 0 16,0 3-21-16,0-2-7 0,0-1-2 0,-3 3 0 0,0-5 54 0,0 2 10 15,0-2 2-15,0 0 1 0,-3-6-5 0,3 3 0 16,-3-2-1-16,3 2 0 0,-6 3-12 0,0-3-3 0,-3-5 0 15,1 5 0-15,-4-3-16 0,0 1 0 0,-3-1 8 16,0-2-8-16,-6 3 0 0,1-1-17 0,-1-2 3 0,0 5 1 16,0 0 13-16,-5-2 0 0,-4 4 0 15,-6-4 0-15,0 5 9 0,-5-1-1 0,-4 1-8 0,1 3 12 16,-1-1-12-16,-3 6 11 0,-5-3-11 0,2 2 10 16,-2 1 7-16,-7 0 2 0,1 2 0 0,-1 3 0 15,-2 3-33-15,-1-3-6 0,-2 0-2 0,0 3 0 16,-4-1 22-16,7 3 0 0,-1 1 0 0,-2-1 0 15,2-2 0-15,-2 5 0 0,-1 0 0 0,1 0 0 16,3-1 0-16,-4 4 0 0,4 0-9 0,-4-1 9 16,1 6-12-16,2 3 0 0,-2-4 1 0,5 4 0 15,-2-3 11-15,5 5 0 0,1 0 8 0,-1 6-8 16,7 2 0-16,-1 0 0 0,4 0-12 0,5 5 4 0,6 1 8 16,4 2-13-16,2 0 5 0,6 3 8 0,3-1-14 15,1 1 5-15,5 5 1 0,6 0 0 0,3 2-3 0,6 1 0 16,0 0 0-16,9-1 0 0,6-2 11 0,3 0 0 15,3 0 0-15,6 3 0 16,5 2-25-16,7 0-3 0,9 1-1 0,3-4 0 0,11 4 17 0,4-6 12 16,5-3-13-16,10-2 5 0,8-3-5 0,-3-6-1 15,7 1 0-15,2-8 0 16,3 0 14-16,0-6 0 0,7-4-10 0,-4-1 10 16,3-5 12-16,0 0 6 0,1-6 2 0,-1 1 0 0,0-6 17 0,3 1 4 15,-6-1 1-15,1-5 0 0,-1-5-15 0,-9 2-3 16,1-2-1-16,-10 0 0 0,0-3-11 0,1 0-1 15,-7-2-1-15,1-1 0 0,-10 0 16 0,-5-2 3 16,-7 0 1-16,-2 0 0 0,-3-3-15 0,-4 0-3 16,-5-2-1-16,3-3 0 0,-1 2-3 0,-2-2 0 15,-3 0 0-15,-3 0 0 0,-1 0-8 0,-5 0 10 0,3-3-10 16,-6 3 10-16,-3 0-1 0,0 0 0 0,-4-3 0 0,-2 0 0 16,-3-2 0-16,-6 2 0 0,-3 0 0 0,-3-2 0 15,-6 2 3-15,-3 0 1 0,-5 1 0 0,-7 2 0 16,-9 0 0-16,-9 2 0 0,-5 1 0 0,-7-1 0 15,-8 6-26-15,-7 2-6 0,-11 1-1 0,-10 5-1187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48:49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16659 8517 1378 0,'-18'0'30'0,"18"0"6"0,0 0 2 0,0 0 2 0,-3 0-32 0,3 0-8 0,0 0 0 0,3-5 0 15,3 2 94-15,-6 3 18 0,0 0 3 0,6-5 1 0,0 2-48 0,3 0-8 16,-6-2-3-16,3 2 0 0,2-2-11 0,1 5-2 16,0-2-1-16,-3-1 0 0,3 0-15 0,0 1-2 15,3-1-1-15,-6 0 0 0,-6 3-11 0,15 0-2 16,6-2-1-16,0-1 0 0,-4 3-11 0,4-3 0 16,0 3 0-16,3 0 0 0,0-2 0 0,-3 2 0 15,-1 2 0-15,1 1-11 0,0 0 11 0,-3-1 0 16,0 4 0-16,-3-1 0 0,0 0 0 0,-4 0 0 15,4 3 8-15,-6 0-8 0,0 0 0 0,-3 3 0 0,0-3 0 0,-6 5 0 16,-3 0 0-16,-3 3 0 0,0 3 0 16,-3-1 0-16,3 3 0 0,-6 1 0 0,-5-1-10 0,2 0 10 15,3 0-14-15,-3 0 4 0,0 0 1 0,0-2 0 16,3-1 9-16,3-2 0 0,-6 3 0 0,4-3-8 16,-1 0 8-16,3-3 11 0,6 0-3 0,3 0 0 15,-3-5-8-15,3 3 0 0,6-3 0 16,3-3 0-16,0 0 0 0,2-2 10 0,1-3 1 0,6 0 0 15,3 0 13-15,3-3 2 0,-6-2 1 0,6 0 0 16,5 2 8-16,-2-2 1 0,0-3 1 0,3 3 0 16,2-1-25-16,-2 1-12 0,-9 0 10 0,-3-1-10 15,-3 1 0-15,3 0-16 0,5-1 1 0,1 1 1 16,-6 0-150-16,3 0-31 0,-3-1-5 0</inkml:trace>
  <inkml:trace contextRef="#ctx0" brushRef="#br0" timeOffset="1468.9125">18043 8721 1321 0,'6'-6'28'0,"-6"6"7"0,6-5 1 0,-3-3 2 0,0 3-30 0,0-6-8 0,0 3 0 0,0 0 0 15,0 0 75-15,0 1 13 0,0-4 4 0,-1 6 0 16,-2 5-36-16,0-11-6 0,-2 0-2 0,-1 4 0 16,3-1-22-16,-3 0-5 0,0 2-1 0,0 1 0 15,-3 0-3-15,3 0-1 0,-6-1 0 0,3 4 0 16,0-1 4-16,-3 3 0 0,0 0 0 0,0 3 0 15,-3-1-20-15,3 6 0 0,-3 3 0 0,0-1 0 16,1 6-17-16,-4 0-7 0,3 5-2 16,0 3 0-16,3 0 16 0,-3 0 10 0,3-1-12 0,0 1 12 0,3 0-8 0,0 3 8 15,0-6 0-15,3 3 0 0,3-3 0 0,-3 0 0 16,3-3 0-16,0 1 0 0,3-6-8 0,0 0 8 16,0 1 0-16,0-4 0 0,-3-10 0 0,9 8 0 15,0-8 0-15,0 3 0 0,0-3 11 0,0-3 2 16,0-5 1-16,0 3 0 0,3-3 2 0,0-3 1 15,-4 3 0-15,4-5 0 0,0 0-5 0,-3-3-2 16,3 0 0-16,-3 3 0 0,0-6-10 0,0 4 0 16,-3-4 0-16,0 3 0 0,-3 0 0 0,0-2 0 15,0 2 0-15,0 3 0 0,-6-1 0 0,6 4-11 0,-3-1 3 16,3 1 0-16,-3 4 8 0,0 6 0 0,0 0 0 0,0 0 0 16,0 0 0-16,0 0 0 0,0 11 0 15,0 0-8-15,3-1 8 0,-3 1-8 16,0 2 8-16,0 3-8 0,0-3 8 0,3 0 0 0,0-2 0 0,-3 2 0 15,0 0 0-15,3 1 0 0,0-4 0 0,0 1 0 16,0-3 0-16,2 2 0 0,-2-2 10 0,6-2-10 16,0 1-37-1,-9-7-14-15,6 6-2 0,3-4-513 0,3-2-102 0</inkml:trace>
  <inkml:trace contextRef="#ctx0" brushRef="#br0" timeOffset="1859.5723">18349 8737 932 0,'0'0'20'0,"0"10"5"0,0 3 1 0,-3 1 0 0,0 1-26 0,-3 1 0 15,1 3 0-15,2-3 0 0,-3 2 38 0,0-2 2 16,3 3 1-16,-3-3 0 0,3-3 24 0,-3 3 5 16,0-3 1-16,3 3 0 0,0-6-10 0,0-2-1 15,0 0-1-15,3-8 0 0,0 0 0 16,0 0 0-16,-3 3 0 0,3 2 0 0,0-5 12 0,0 0 2 15,3-8 1-15,-3 0 0 0,6 0-45 0,-3-2-9 16,0-3-1-16,6-3-1 0,-3 0-2 0,3-3-1 16,-3 1 0-16,6-1 0 0,-4-2-5 0,1 0-1 15,0 0 0-15,3 0 0 0,0-1 0 0,-3 4 0 16,3 2 0-16,-3 0 0 0,0 3-9 0,0 2 12 16,0 1-12-16,0 4 12 0,-3 4-12 0,-1 2 0 0,1 0 0 0,0 2-11 15,0 1 11-15,0 5-10 0,0 0 10 0,0 3-10 16,-3-1 10-16,0 1-12 0,3 2 12 0,-3 0-12 15,0 0 12-15,-3 3 0 0,3 0-9 0,-3 0 9 16,0 0 0-16,-3 0 0 0,3 2 0 0,0 1 0 16,0-3-20-16,-3 0 3 0,0-1 1 0,3 1 0 15,-3 3-29 1,3-3-6-16,0-3-1 0,0 0-540 0,0 0-109 0</inkml:trace>
  <inkml:trace contextRef="#ctx0" brushRef="#br0" timeOffset="2312.7556">18656 8718 975 0,'9'-11'21'0,"-6"9"5"0,-3-6 1 0,0 3 1 0,3-1-28 0,-3 6 0 16,3-5 0-16,-3 5 0 0,0 0 52 0,0 0 4 16,0 0 2-16,0 0 0 0,0 0-23 0,0 0-5 15,-3 8-1-15,3 0 0 0,0 2 3 0,-3 4 0 16,0 2 0-16,3-1 0 0,0-1-5 0,0 2-1 15,0-1 0-15,-3 1 0 0,6 3-12 0,0-6-2 16,-3 3-1-16,3 0 0 0,3-3 0 0,-3 0 0 16,3-2 0-16,-3-3 0 0,3 2-11 0,3-4 8 15,-3-1-8-15,0-5 8 0,2 0 18 0,1 0 3 16,0-3 1-16,3-2 0 0,0-3 6 0,-3 0 0 0,3-2 1 0,0-1 0 16,-3-2-21-16,3-1-5 0,-3-1-1 15,3 1 0-15,-4-4-10 0,4 2 0 16,-6-3 0-16,3 1-11 0,0 5 1 0,-3-3 0 0,0 3 0 15,-3-1 0-15,3 4 10 0,-3 2 0 0,-3 3 0 0,0 5-8 16,0 0 8-16,0 0 0 0,0 0 0 0,-3 8 0 16,-3-1 8-16,0 9-8 0,0 0 8 0,0 3-8 15,0 2 17-15,0 0-1 0,0 3 0 0,0 2 0 16,0 1 8-16,0 2 2 0,1 0 0 0,-1-3 0 16,-3 6-10-16,0 0-3 0,3 0 0 0,0-3 0 15,-3 0-13-15,3-3 9 0,0-2-9 0,3-3 8 16,-3 1-8-16,3-4 0 0,0-2 0 0,3-3 0 15,0 0-44-15,0 1-10 16,3-6-2-16,0-1-516 0,-3-7-102 0</inkml:trace>
  <inkml:trace contextRef="#ctx0" brushRef="#br0" timeOffset="2609.6512">19257 8186 1508 0,'0'0'33'0,"0"0"7"0,0 0 2 0,0 0 0 0,0 0-34 0,0 0-8 16,0 0 0-16,0 0 0 0,3 8 48 0,0 3 7 0,-3 2 1 0,0 3 1 16,0 2-17-16,-3 4-4 0,0-1-1 0,0 3 0 15,0-1-7-15,-3 4-2 0,0 2 0 0,-3 0 0 16,3 3-10-16,1-1-1 0,-4-1-1 0,-3 1 0 15,3 4-14-15,-3-4 9 0,0 4-9 0,0-3 8 16,0-1-8-16,0 1 0 0,3-3 0 0,0-2 0 47,0-1-30-47,1-2-2 0,-1 0 0 0,3 0 0 0,0-3-27 0,0-3-5 0,0-2-2 0,3-3-450 0,3 1-91 0</inkml:trace>
  <inkml:trace contextRef="#ctx0" brushRef="#br0" timeOffset="3281.6063">18966 8543 1357 0,'0'0'29'0,"0"0"7"0,0 0 0 0,3 8 4 0,-3 3-32 0,2-3-8 16,4 5 0-16,3 0 0 0,0 1 31 0,3-1 5 15,6 0 0-15,-3-2 1 0,-3-3-10 0,6-1-3 16,3-1 0-16,-1-1 0 0,-2-2 10 0,3-1 2 31,0-2 0-31,3-5 0 0,-3 0 10 0,2-1 2 16,-2-1 1-16,3-4 0 0,-3-5-25 0,0 0-4 0,0 0-2 0,-1-2 0 0,1-3-18 0,0-1 0 16,-3-1 8-16,0-1-8 0,-3 0 0 0,3 0-16 15,-7 0 4-15,1-2 0 16,-6-1-16-16,3 1-4 0,-3-3 0 0,0 5 0 0,-3 3 8 0,0 0 0 0,-3 2 1 15,0 6 0-15,0 2 23 0,0 4 13 0,-3 1-1 0,3 6-1 16,0 0 1-16,0 0 0 0,-9 6 0 0,3 1 0 16,-3 7-23-16,3 2-4 0,-6 2-1 0,6 3 0 15,-2 3 16-15,2 3-11 0,-3 2 11 0,-3 2-10 16,3 4 10-16,3-3 0 0,-3 5 0 0,0 0 0 31,0-3 0-31,3 0 0 0,-3 1 0 0,3-3 0 0,0-1 0 0,0-2 0 0,-3-2 0 0,0-1 0 16,4-2 0-16,-4-5 0 0,0 2 0 0,3-3 0 15,0-4 0-15,0-1 12 0,3-3-2 0,0-2-1 32,0 0 9-32,3-8 2 0,0 0 0 0,0 0 0 15,0 0-4-15,0 0 0 0,0 0 0 0,6-5 0 0,3-3-4 0,-3 0-2 0,3-3 0 0,0 1 0 0,-1-3-10 16,4-1 0-16,-3 1 0 0,0-3-11 0,6 3-7 0,-3 0-2 16,-3 2 0-16,6 1 0 31,0-1-8-31,-3 1-3 0,-3 2 0 0,0 2 0 0,-1 1 19 0,1 0 3 0,-3-1 1 0,3 6 0 0,0 0-3 0,-9 0 0 15,0 0 0-15,6 3 0 0,0 2 11 0,0 1-12 16,-6-6 12-16,3 10-12 0,0 3 12 0,0-2 0 16,0 2 0-16,-6-2-8 0,3 5 18 0,0 0 4 31,0-3 1-31,0 3 0 0,-6 0-4 0,3-3-1 16,0 5 0-16,3-2 0 0,0-3-10 0,0-2 0 0,-3 0 0 0,3-1 0 31,3-2-23-31,0-3-6 0,-3 1-2 0,0-6-458 0,6 0-92 0</inkml:trace>
  <inkml:trace contextRef="#ctx0" brushRef="#br0" timeOffset="3438.0566">19659 8551 1443 0,'0'0'32'0,"0"0"6"0,0 0 2 0,0 0 0 0,0 0-32 0,0 0-8 0,0 0 0 0,0 0 0 15,6 8 45-15,-3 0 7 0,0 3 2 0,0-1 0 16,0 4-34-16,0-4-8 0,-3 1 0 0,0 2-1 31,3 0-11-31,-3 0-12 0,0 3 2 0,0-2-482 16,0-1-96-16</inkml:trace>
  <inkml:trace contextRef="#ctx0" brushRef="#br0" timeOffset="3875.4108">19701 8943 1650 0,'0'0'47'0,"0"0"9"0,0 0-44 0,0 0-12 16,0 0 0-16,3-8 0 0,0 3 59 0,0-1 9 15,-3 6 3-15,0-5 0 0,6 0-21 0,-3-3-4 16,0 3-1-16,0-3 0 0,0 2-9 0,2 1-1 16,-2 0-1-16,3-3 0 0,-6 3 1 0,6-3 0 15,0 0 0-15,0 0 0 0,0 0-14 0,0 0-2 16,0 0-1-16,0-3 0 0,0 3-5 0,3-5-1 0,0 3 0 15,0-4 0-15,0 4 3 0,0-1 0 0,3-2 0 0,0 0 0 16,-1 0 8-16,1-1 1 0,0 1 1 0,-3 2 0 16,0 1-15-16,3-1-10 0,0 3 12 0,0 3-12 15,-3 2 0-15,0 1 0 0,0-1 0 0,-3 3 0 16,2 0 0-16,-8 0 0 0,0 0-10 0,9 8 10 31,3 0-21-31,-6 0 3 0,-3 0 1 0,3 2 0 16,0-2 6-16,0 3 2 0,0 2 0 0,-6 0 0 15,0-2 9-15,3 0 0 0,0 2-9 0,-3-3 9 0,0 4-12 0,3-4 1 0,-3 3 1 0,0-2 0 32,0 2-6-32,0 1-2 0,-6-1 0 0,6 0 0 15,0 0-6-15,-3-2 0 0,0 2-1 0,3 0 0 16,0-2 8-16,0-3 1 0,-6 2 1 0,3-2 0 16,3-2-41-16,0 2-8 0,3-3-1 0,-3-5-535 0,0 0-106 0</inkml:trace>
  <inkml:trace contextRef="#ctx0" brushRef="#br0" timeOffset="4313.1592">20257 8768 1576 0,'0'-10'35'0,"0"10"7"0,0-11 2 0,3 1 0 0,0-1-36 0,-3-2-8 16,-3 2 0-16,3-2 0 0,-3 5 72 0,0 0 12 31,0 0 2-31,-3 0 1 0,3 6-34 0,-2-1-6 0,-1 0-2 0,0 6 0 0,0 0-22 0,0 2-5 0,-3 0-1 16,0 3 0-16,0 5-17 0,3 1 0 0,-3-1 0 0,3 3-9 15,0 2 9-15,3-2-8 0,0 3 8 0,3-4-8 16,0 1-1-16,0-2 0 16,0-1 0-16,3 0 0 31,3 0-18-31,-3-2-3 0,3-3-1 0,0-3 0 0,0 3 12 0,3-3 3 0,0-2 0 0,0-3 0 0,0-3 16 0,0 3 0 0,0-5 11 0,2 0-11 16,1-1 12-16,-3-2-12 0,3 3 12 0,-3-3-12 15,-3 3 0-15,3 0 0 0,-3-1 0 0,0 4 0 16,0-1-12-16,-6 3-4 0,0 0 0 0,0 0 0 31,0 0 5-31,3 5 1 0,0 1 0 0,-3 7 0 16,0 0-6-16,-3 0-2 0,3 6 0 0,-3-1 0 15,0 4 6-15,-3 4 0 0,0 0 1 0,0 4 0 16,0 1 11-16,-3 1 0 0,0-6 0 0,-3 6 0 16,-3-3 0-16,4 0 0 0,-4 1 8 0,0-1-8 0,3-3 28 0,-3 3 0 0,-3 0 1 0,0 0 0 0,3-2 7 15,0-1 2-15,1-4 0 0,-4-1 0 0,3 0-2 0,0-3 0 16,6-4 0-16,0-1 0 0,-3 0-36 0,3 0 0 15,3-5 0-15,0 0-620 32,6-8-126-32</inkml:trace>
  <inkml:trace contextRef="#ctx0" brushRef="#br0" timeOffset="5250.7537">21165 8662 1918 0,'0'0'42'0,"0"0"9"0,0-7 1 0,0-1 3 0,0 0-44 0,0 0-11 15,-3 0 0-15,0 0 0 0,0-3 39 0,0 3 5 16,0-2 2-16,-3 2 0 0,0 0 2 0,0 0 0 15,1 3 0-15,-1-1 0 0,-3 1-30 0,0 5-6 0,-3 0 0 0,0 3-1 16,0-1-3-16,0 4-8 0,-3-1 12 0,0 6-4 16,3 2-8-16,-5 3 0 0,-1-1-12 0,3 4 12 15,0 2-12-15,3 0 12 0,3 1-10 0,-6-1 10 16,3-3-8-16,6 1 8 0,3-3 0 0,0 2-9 16,3-2 9-16,3 0 0 0,0-3 8 0,6 0-8 31,6-2-24-31,-3-3-8 0,0 2-3 0,3-2 0 15,6-2-2-15,0-1-1 0,-1-2 0 0,7-3 0 16,-3 0-7-16,6-6-2 0,-1 1 0 0,4-3 0 0,3-3-27 16,0-2-6-16,-1 0 0 0,-2 0-1 0,-3 0-69 15,0-1-14-15,-4-2-2 0,-2 1-1 0,-3-1 30 0,0 2 5 0,-6 1 2 16,-3-3 0-16,0 3 150 0,-6 3 29 0,-3-4 7 0,0 4 0 16,0 2 52-16,-6-3 9 0,0 1 3 0,0 2 0 15,-3 0-8-15,0 0 0 0,-3 5-1 0,-3-2 0 0,0 2-38 16,0 3-7-16,-3 3-2 0,3 0 0 0,0 2-38 0,-3 3-8 15,1 0-2-15,-1 2 0 0,0 4-4 0,3 1-2 16,0 1 0-16,3-2 0 0,-3 4-10 0,3 1 0 16,6-4 0-16,0 1 8 0,3 0-8 0,3-3 12 15,-3 1-12-15,3-4 12 0,3 1-12 0,3-3 8 16,-3 0-8-16,3-3 8 0,-9-5 7 0,9 3 1 16,3-1 0-16,0-2 0 0,0-2-4 0,0-1 0 15,-1-2 0-15,1-1 0 0,3-2-12 0,-6 1 8 16,3-1-8-16,0 0 0 0,0 2 0 0,0-4-12 15,-3-1 1-15,-3 6 0 0,3-3-10 0,-3 3-3 16,-3-1 0-16,-3 6 0 0,0 0 5 0,0 0 1 0,0 0 0 0,0 0 0 16,0 0 2-16,3 8 0 0,-6 0 0 0,3 0 0 15,0 0 4-15,0 3 0 0,-3-3 1 0,3 0 0 16,0 0-6-16,0 2-2 0,3-2 0 0,0 0 0 31,-1-3-55-31,4 1-11 0,3-1-3 0</inkml:trace>
  <inkml:trace contextRef="#ctx0" brushRef="#br0" timeOffset="5625.5953">21823 8670 802 0,'-9'16'17'0,"3"-8"4"0,3 3 1 0,-6 2 2 16,0 0-24-16,3 3 0 0,3-3 0 0,-3 3 0 15,-2 0 54-15,-1-3 6 0,6 1 2 0,0-1 0 16,0 0-8-16,0-2-2 0,0-1 0 0,0 1 0 15,3-6 13-15,0 3 3 0,0-3 0 0,0-5 0 0,6 8-4 0,-6-8-1 16,0 0 0-16,0 0 0 0,0 0-5 0,0 0-1 16,0 0 0-16,9-5 0 0,3 0-9 0,-4-3-1 15,-2 0-1-15,3-3 0 0,0 1-22 0,6-4-5 16,-3-4-1-16,3 2 0 0,0 0-7 0,3-5-2 16,-3 2 0-16,2 1 0 0,-2-3-9 0,3 0 0 15,-3-1 0-15,0 4 0 0,0 2-8 0,0 0 8 16,-3 3-10-16,-1 0 10 0,1 2-22 0,0 6 2 15,-3 0 0-15,0 2 0 0,0 3 9 0,0 3 3 16,-3-1 0-16,0 6 0 0,0 0-10 0,-3 3-2 0,3-1 0 0,-3 6 0 16,0 0 12-16,-3 5 8 15,0-2-12-15,-3 4 12 0,-3-1 14 0,3-1 10 0,0 0 1 0,0 0 1 16,0 0-40-16,0 0-8 0,-3 1-2 16,6-4-852-16</inkml:trace>
  <inkml:trace contextRef="#ctx0" brushRef="#br0" timeOffset="6309.6409">23029 7879 1537 0,'-3'-8'33'0,"3"8"7"0,0-8 2 0,0 0 2 0,-3 3-35 0,3 5-9 0,0 0 0 0,0 0 0 16,0 0 36-16,0 0 6 0,-3 5 1 0,-3 6 0 16,-6 2-21-16,6 1-4 0,0 4-1 0,-6 3 0 15,3 8 1-15,-3 0 0 0,-3 8 0 0,3 1 0 16,0 4-6-16,-5 3-2 0,5 0 0 0,-3 0 0 15,3-3-10-15,-3-2 0 0,-3 2 0 0,6-5 8 16,0 0-8-16,-3 0 0 0,1-2 0 0,2-4 0 16,-3-1 0-16,9-4 0 0,0 0 0 0,-3-4 8 15,0-1-8-15,6-5 0 0,0-3 0 0,0 0 0 16,3-2 0-16,0-1 0 0,0-4 10 0,3-1-10 16,3-5 23-16,-6 0-3 0,0 0 0 0,9-3 0 15,3-5 1-15,-3 0 0 0,3-5 0 0,0 0 0 16,2-6-8-16,-2 3-1 0,0-5-1 0,0-3 0 15,3 3 4-15,-3-2 1 0,0-1 0 0,0 0 0 0,3 3 0 0,-3 2 0 16,-1 1 0-16,1 2 0 0,-6 3-16 0,9 2 9 16,-9 0-9-16,6 3 8 0,-3 1-8 0,0 4 0 15,6-2 0-15,-9 5 8 0,6 0-8 0,-6 0-11 16,6 5 3-16,-7 3 0 0,4 0 8 0,-3 5-12 16,0 0 12-16,0 3-12 0,0 0 12 0,-3 5-12 15,-3 0 12-15,0 0-12 0,0 1 12 0,0 1 0 16,-3-1 8-16,-3-1-8 0,6 0-8 0,-3 0-7 15,3 0-1-15,0-5 0 16,-3 3-30-16,-3-6-6 0,12 0-2 0,-3-2-534 0,-3-1-106 0</inkml:trace>
  <inkml:trace contextRef="#ctx0" brushRef="#br0" timeOffset="6704.9923">23398 8535 1370 0,'0'-10'39'0,"0"10"8"0,0-8-38 0,0 3-9 16,0-3 0-16,-3 2 0 0,0-2 50 0,-3 3 8 16,3-3 2-16,-3 3 0 0,-3 2-9 0,3 1-2 15,-3 2 0-15,3 0 0 0,-6 2-14 0,3 4-3 16,-3-1-1-16,-3 3 0 0,1 2-31 0,2 4 0 16,-6-1-13-16,6 5 4 0,-6-2 9 0,9 3 0 15,-3-1 0-15,3 3 0 0,3-2 0 0,0 0 0 16,0-4 0-16,3-1 0 0,6 2-8 0,-3-3 0 0,3-3 0 0,0 1 0 15,-3-6 8-15,9 0 11 0,-3 1-3 0,0-4 0 16,6-2-8-16,-3-2 0 0,0-1 0 0,6-5 0 16,-3 0 8-16,0 0 0 0,-3-2 0 0,2-1 0 15,1 1-8-15,0-1 0 0,-3-2 0 0,0 0 0 16,0-1 0 0,-3 4-17-16,0-4 4 0,-6 4 1 0,6 2 12 0,-3 3 0 15,-3-1 0-15,0 6 10 0,0 0-2 0,0 0 0 16,0 0 0-16,0 0 0 0,-9 6-8 0,9 2 0 15,-6 0 0-15,0-1 0 0,3 4 0 0,-3 0 0 16,-3-1 0-16,9 3 0 0,0-2 0 0,-3 2 0 0,3-2 0 0,3-1 0 31,-3 1-28-31,0-3-7 0,0-8-1 0,6 8-483 0,-3-3-96 0</inkml:trace>
  <inkml:trace contextRef="#ctx0" brushRef="#br0" timeOffset="6923.7746">23526 8602 950 0,'0'0'20'0,"0"0"5"0,0 0 1 0,-6 8 2 0,0 2-28 0,0 3 0 0,0-2 0 0,-3 5 0 15,3 0 47-15,-3 2 4 0,0 1 1 0,3 2 0 16,-3-3 3-16,0 6 1 0,0-3 0 0,0 3 0 16,0 0-19-16,-2-3-3 0,5 3-1 0,-3 0 0 15,0-3-15-15,0 0-3 0,3-2-1 0,-6-1 0 16,9 3-14-16,-3-5 0 0,3-3 0 0,3 1 0 15,-3-4-55-15,3 1-4 0,-6-6-1 0</inkml:trace>
  <inkml:trace contextRef="#ctx0" brushRef="#br0" timeOffset="7189.4248">23639 8453 1284 0,'0'0'36'0,"9"-5"8"0,-6 3-35 16,6-4-9-16,-3 1 0 0,-1 0 0 0,-5 5 75 0,0 0 13 0,9-3 2 0,0 3 1 16,0-3-28-16,0 3-6 0,-9 0-1 0,12 3 0 15,-3 2-24-15,0 3-4 0,-6-2-2 0,6 4 0 16,-6 1-13-16,6-1-2 0,-9 1-1 0,6 2 0 16,-3 0 0-16,-3 3 0 0,0 0 0 0,-9 3 0 15,6-4 0-15,-3 1 0 0,-6 3 0 0,3-3 0 16,-3 0 5-16,-6-1 1 0,6-1 0 0,-3 2 0 15,1-3-16-15,-1-3 8 0,-3 1-8 0,0-3 0 16,9 0-12-16,-3 0-9 0,3-3-2 0,0 0-567 16,-3-5-114-16</inkml:trace>
  <inkml:trace contextRef="#ctx0" brushRef="#br0" timeOffset="7439.4449">23904 8493 1220 0,'-3'19'34'0,"0"-6"9"0,-3 5-35 0,3 4-8 16,-3 1 0-16,-3 4 0 0,-3-1 88 0,3 1 15 15,-3-1 3-15,3 1 1 0,3-1-51 0,-9-2-9 16,6 2-3-16,-2-2 0 0,2 0-8 0,0-5-3 16,-3-1 0-16,3 1 0 0,3-1-18 0,0 1-4 15,-3-3-1-15,3-3 0 0,0-3-10 0,-3 1 0 16,9-3 0-16,0 0 8 15,0-3-35-15,0-5-7 0,0 0-2 0,0 0 0 16,0 0-60-16,0 0-13 0,0-5-3 0,0-6-555 0</inkml:trace>
  <inkml:trace contextRef="#ctx0" brushRef="#br0" timeOffset="8220.9774">23832 8517 1720 0,'0'0'38'0,"6"-5"8"0,3-3 2 0,-3 0 0 0,3 0-39 0,6-3-9 0,-3 6 0 0,0-3 0 16,0 0 69-16,2 3 12 0,1 0 3 0,-3-1 0 15,-3 4-32-15,3 2-5 0,-3 0-2 0,6 2 0 16,-9 4-21-16,3-1-4 0,3 3 0 0,-6 0-1 16,-3 2-19-16,3 1 0 0,-3-1 0 0,-3 4 0 15,-3-4 0-15,-3 1 0 0,6-1 0 0,-6 4 0 16,-9-4 13-16,6 1-4 0,0 2-1 0,-3-2 0 16,-3 2 4-16,0-3 0 0,3 1 0 0,0 0 0 15,1-3-12-15,-4 2 12 0,9-2-12 0,-3 0 12 16,0 0-12-16,3-3 0 0,3 1 0 0,3-6 0 15,0 7 0-15,0-7-17 0,3 6 4 0,6-1 1 0,0 0 0 0,0-2 0 16,3-3 0-16,2 3 0 0,1-3 12 0,6 0 0 16,0-3 0-16,0-2-9 0,6-1 0 0,-4 4 0 15,1-6 0-15,3 0 0 0,-3 0 9 0,-3 0 8 16,3-5-8-16,-1 2 11 0,-5-2-11 0,3-3 0 16,-3 0 0-16,0 0 8 0,-3 0-8 0,-3 3 0 15,-4 0 0-15,1 0 0 0,0-3 12 0,-6 3-4 16,3-1 0-16,-3 1 0 0,-3 0-8 0,-3 0 0 15,-3 2 0-15,3 1 0 0,-6 2 0 0,6-3 0 16,-6 6 0-16,1 2 8 0,-1 0-8 0,0 3 0 0,-3 3 0 16,3 0 0-16,0 5-11 0,-3 2 3 0,3 1 0 0,-3 5 0 15,0-3 0-15,3 5 0 0,-3 1 0 0,4 2 0 16,-1 0 8-16,9-2-10 0,-9-1 10 0,9 4-10 16,0-9 10-16,0 3 0 0,9 0 0 15,-3-3 0-15,-1 0-24 0,4-5 0 0,6 0 0 0,0-3 0 31,-3 0-8-31,3-5-2 0,0-2 0 0,3-3 0 0,3-1 13 0,-4-2 2 0,4-5 1 0,0 2 0 32,-3-2-8-32,-3 0-2 0,6 0 0 0,0 0 0 0,-4-1 20 0,-5 4 8 0,3-1-8 0,-9 3 8 15,3 0 0-15,-9 3 0 0,0 2 0 0,0 3 0 16,0 0 0-16,0 0 0 0,0 0 0 0,0 8 0 16,0 6 0-16,0-1-8 0,-3 3 8 0,-3-1 0 15,6 4 0-15,-3 0 0 0,0-4 9 0,-3 1-9 16,6 0 13-16,-3 3-4 0,-3-6-1 0,6 0 0 15,0 0 13-15,0-2 3 0,0 0 0 0,0-4 0 0,6 1 7 0,-6-8 1 16,0 0 1-16,0 0 0 0,0 0 16 0,0 0 3 16,3-2 1-16,9-1 0 0,-3 0-10 15,3-2-3-15,-3-5 0 0,0-1 0 0,3-2-18 0,6 0-4 16,-7-6-1-16,10 1 0 0,-3-1-9 0,0-5-8 16,-3 0 12-16,6 1-12 0,-6 1 0 0,0 4 0 15,-7-1 0-15,4 1 0 0,6 2-8 0,-6 3-6 16,-3 2-1-16,0 3 0 0,-6 3-5 0,6 2 0 15,-9 3-1-15,0 0 0 0,9 8 1 0,-9 3 1 16,0-1 0-16,0 9 0 0,0-1 19 0,-9 4-8 16,9 1 8-16,-3 4 0 0,-3-1 0 0,3 1 0 0,-6-1 0 15,9 3 0 1,-9-2-96-16,9-1-21 0,-3 1-5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50:06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4127 12864 1220 0,'-6'-5'27'0,"6"5"5"0,-6-6 2 0,-2 1 0 0,2 0-34 0,-3 0 0 0,0-1 0 0,-3-2 0 16,0 3 89-16,-3 0 11 0,3-3 3 0,0 0 0 15,-3 0-40-15,3 3-8 0,1-3-2 0,-4 0 0 16,-3-3-18-16,3 1-4 0,-3-1-1 0,3 0 0 16,-3-2-18-16,0 0-3 0,-2 0-1 0,-4 5 0 31,0-5-35-31,0 2-7 0,-6 3-2 0,1-5 0 0,-7 5-6 16,3 0-2-16,-3-3 0 0,1 3 0 0,-4 1 30 0,-3 1 6 0,4 1 8 0,-1 0-13 15,-3-1 13-15,-2 4 12 0,-4 4-3 0,0-2 0 16,-5 0 10-16,-1 0 1 0,1 3 1 0,-4 0 0 15,1-3-3-15,-1 5-1 0,-8-2 0 0,2 5 0 0,-5-1-17 16,2 1 10-16,1 0-10 0,-1 3 8 0,1-3 2 0,-10 5 0 16,7 0 0-16,-4 1 0 0,4 1 5 0,2 1 1 15,1 0 0-15,2 0 0 0,-5 0 1 0,5 0 1 16,1 0 0-16,5 2 0 0,7-5 7 0,-1 3 2 16,1 0 0-16,5-3 0 0,0 3-7 0,10 3 0 15,-10-3-1-15,9 0 0 0,6 5-19 0,-5-3 0 16,8-2 8-16,3 5-8 0,3 0 0 0,6 1 0 15,-3 1 0-15,7-1 0 0,2 4-9 0,6-2 1 16,-3 0 0-16,12 2 0 0,-3 1-1 0,6-1 0 16,2 1 0-16,7 2 0 0,6 0 0 0,3 0 0 15,3 3 0-15,2-3 0 16,7 0-22-16,3 0-4 0,2-3-1 0,4 1 0 0,3-3 20 0,8-3 3 0,4 0 1 0,5-3 0 16,-2-2 12-16,2 0 0 0,7 0 0 0,5-5-9 15,6-1 9-15,-5 1 8 0,-4-3-8 0,9 0 11 16,4 0 9-16,-4 0 1 0,3-3 1 0,1 0 0 15,-1 0-8-15,3 3-2 0,0-5 0 0,-2 0 0 16,-1-3-12-16,-3-3 11 0,1 0-11 0,-1 1 10 16,3-4-10-16,1-1 0 0,-7-4 0 0,3 0 8 15,-2-2-8-15,-1-3 8 0,-3 0-8 0,-2 1 8 16,-1-7-8-16,-6-1 0 0,-2 1 0 0,-4-4 0 16,-5 2 0-16,-9 0 8 0,-4 0-8 0,-8 1 8 15,-6 1 4-15,-4 4 1 0,-5-3 0 0,-6 2 0 16,-6 1 32-16,-3-1 7 0,-3 1 0 0,-6 2 1 15,-6-3-5-15,-3 3 0 0,-6-2-1 0,-6-3 0 0,-6 2-22 16,-5-2-4-16,-10 0-1 0,-3 0 0 0,-2 0-20 16,-10 2-15-16,-2 1 3 0,-7-1 0 15,-5 3-20-15,-7 3-4 0,1 0-1 0,-6 2-1026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23F731-F0E2-4B56-AEF5-3B1D860A324D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EFC0F5-D01E-4BDB-B97A-321AEBCB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4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login 5065</a:t>
            </a: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D214ED-EA22-499C-A2E2-71B68A67AA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1C9536B7-5070-4FE8-8969-96735BFF711A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B637-46E5-474B-87A8-943D007D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FB24-9DAC-4841-9FE5-9988D4FE595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08E4-A589-4D68-B66B-E485EEE8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897D-065A-495B-A693-41F7384657E0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0F3F-66DB-4760-95B4-53ADBD973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46BD-5C2D-45F8-9643-80DD6C93D1A0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0C0F-7E92-4B1C-96AF-477F17E6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de with commen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8519-6A3F-4869-939E-8E5E83FB1420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F0CE-FC46-47A0-B5BD-13852C8C4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</p:spPr>
        <p:txBody>
          <a:bodyPr>
            <a:normAutofit/>
          </a:bodyPr>
          <a:lstStyle>
            <a:lvl1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1pPr>
            <a:lvl2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2pPr>
            <a:lvl3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3pPr>
            <a:lvl4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4pPr>
            <a:lvl5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200" y="228600"/>
            <a:ext cx="8229600" cy="1295400"/>
          </a:xfrm>
        </p:spPr>
        <p:txBody>
          <a:bodyPr/>
          <a:lstStyle>
            <a:lvl1pPr marL="0" indent="0">
              <a:buClr>
                <a:schemeClr val="accent6"/>
              </a:buClr>
              <a:buNone/>
              <a:defRPr sz="2000"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Commentary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62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F20B-52D2-4DB3-9C9B-3144FEE3C4DB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A4DC-7484-4BA3-B678-45C826FA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928360"/>
          </a:xfrm>
        </p:spPr>
        <p:txBody>
          <a:bodyPr>
            <a:normAutofit/>
          </a:bodyPr>
          <a:lstStyle>
            <a:lvl1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1pPr>
            <a:lvl2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2pPr>
            <a:lvl3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3pPr>
            <a:lvl4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4pPr>
            <a:lvl5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416E-7B5F-4D60-9E88-C94EE6ABD4F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1E88-C2A3-4ED1-9995-44157ED0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EB4B-7C51-46AC-932D-D67EEE298808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CB01-8358-4A41-B4CD-DA7053A8D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7532-5D15-4FCC-B2F5-45C5FC98F937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1AF7-1F67-417D-B218-313F66B35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7031-85B5-447A-AFFF-5502068A3AC8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7A35-55DD-4689-9207-B6A0BCF97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0ECB-A482-4196-A1C8-9F809A8156DA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0DA4-EA63-4CFD-B7EF-F315DAE49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054A-8BB6-490A-84E7-58FA1248DA5A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FF73-B986-4246-9C14-D7B598317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CCB0-8948-4C41-B7E6-A3A4F76E09E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428A-EF57-4F2A-AB0B-941B9120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FC54-1274-43A8-805D-F033DB330547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3C02-62DE-4DA5-8AA3-D7441D3D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FA8FA-C0F0-4F08-B839-A82F484E3877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3A1FFE-2D20-4A07-A7DB-C412A0550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16" r:id="rId2"/>
    <p:sldLayoutId id="2147484017" r:id="rId3"/>
    <p:sldLayoutId id="2147484022" r:id="rId4"/>
    <p:sldLayoutId id="2147484018" r:id="rId5"/>
    <p:sldLayoutId id="2147484019" r:id="rId6"/>
    <p:sldLayoutId id="2147484023" r:id="rId7"/>
    <p:sldLayoutId id="2147484024" r:id="rId8"/>
    <p:sldLayoutId id="2147484025" r:id="rId9"/>
    <p:sldLayoutId id="2147484026" r:id="rId10"/>
    <p:sldLayoutId id="2147484020" r:id="rId11"/>
    <p:sldLayoutId id="2147484027" r:id="rId12"/>
    <p:sldLayoutId id="2147484028" r:id="rId13"/>
    <p:sldLayoutId id="2147484029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Edsger_W._Dijkstra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8/docs/technotes/guides/language/static-import.html" TargetMode="External"/><Relationship Id="rId1" Type="http://schemas.openxmlformats.org/officeDocument/2006/relationships/slideLayout" Target="../slideLayouts/slideLayout1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tutorial/java/javaOO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cs.yorku.ca/course_archive/2017-18/W/2030Z/lectures/doc/week01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emf"/><Relationship Id="rId4" Type="http://schemas.openxmlformats.org/officeDocument/2006/relationships/customXml" Target="../ink/ink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9342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Advanced Object Oriented Programming</a:t>
            </a:r>
            <a:br>
              <a:rPr lang="en-CA" b="1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CA" dirty="0" smtClean="0"/>
              <a:t>EECS2030Z</a:t>
            </a:r>
            <a:endParaRPr lang="en-US" dirty="0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14E0D-14DA-42C7-9833-4FFCCA7456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a Typical Java Program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 smtClean="0"/>
              <a:t>zero or one package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38600" y="2362200"/>
            <a:ext cx="6096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versus utility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utility class is </a:t>
            </a:r>
            <a:r>
              <a:rPr lang="en-US" i="1" dirty="0" smtClean="0"/>
              <a:t>never</a:t>
            </a:r>
            <a:r>
              <a:rPr lang="en-US" dirty="0" smtClean="0"/>
              <a:t> used to create objects</a:t>
            </a:r>
          </a:p>
          <a:p>
            <a:r>
              <a:rPr lang="en-US" dirty="0" smtClean="0"/>
              <a:t>when you use a utility class only the class itself occupies any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6617" y="2895600"/>
            <a:ext cx="6136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 smtClean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 smtClean="0">
                <a:latin typeface="Consolas" panose="020B0609020204030204" pitchFamily="49" charset="0"/>
              </a:rPr>
              <a:t>args</a:t>
            </a:r>
            <a:r>
              <a:rPr lang="en-US" b="1" dirty="0" smtClean="0">
                <a:latin typeface="Consolas" panose="020B0609020204030204" pitchFamily="49" charset="0"/>
              </a:rPr>
              <a:t>) {</a:t>
            </a:r>
          </a:p>
          <a:p>
            <a:pPr marL="0" lvl="1"/>
            <a:endParaRPr lang="en-US" b="1" dirty="0" smtClean="0">
              <a:latin typeface="Consolas" panose="020B0609020204030204" pitchFamily="49" charset="0"/>
            </a:endParaRPr>
          </a:p>
          <a:p>
            <a:pPr marL="0" lvl="1"/>
            <a:r>
              <a:rPr lang="en-US" b="1" dirty="0" smtClean="0">
                <a:latin typeface="Consolas" panose="020B0609020204030204" pitchFamily="49" charset="0"/>
              </a:rPr>
              <a:t>  double x = </a:t>
            </a:r>
            <a:r>
              <a:rPr lang="en-US" b="1" dirty="0" err="1" smtClean="0">
                <a:latin typeface="Consolas" panose="020B0609020204030204" pitchFamily="49" charset="0"/>
              </a:rPr>
              <a:t>Math.cos</a:t>
            </a:r>
            <a:r>
              <a:rPr lang="en-US" b="1" dirty="0" smtClean="0">
                <a:latin typeface="Consolas" panose="020B0609020204030204" pitchFamily="49" charset="0"/>
              </a:rPr>
              <a:t>(</a:t>
            </a:r>
            <a:r>
              <a:rPr lang="en-US" b="1" dirty="0" err="1" smtClean="0">
                <a:latin typeface="Consolas" panose="020B0609020204030204" pitchFamily="49" charset="0"/>
              </a:rPr>
              <a:t>Math.PI</a:t>
            </a:r>
            <a:r>
              <a:rPr lang="en-US" b="1" dirty="0" smtClean="0">
                <a:latin typeface="Consolas" panose="020B0609020204030204" pitchFamily="49" charset="0"/>
              </a:rPr>
              <a:t> / 3.0);</a:t>
            </a:r>
          </a:p>
          <a:p>
            <a:pPr marL="0" lvl="1"/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 double y = </a:t>
            </a:r>
            <a:r>
              <a:rPr lang="en-US" b="1" dirty="0" err="1" smtClean="0">
                <a:latin typeface="Consolas" panose="020B0609020204030204" pitchFamily="49" charset="0"/>
              </a:rPr>
              <a:t>Math.sin</a:t>
            </a:r>
            <a:r>
              <a:rPr lang="en-US" b="1" dirty="0" smtClean="0">
                <a:latin typeface="Consolas" panose="020B0609020204030204" pitchFamily="49" charset="0"/>
              </a:rPr>
              <a:t>(</a:t>
            </a:r>
            <a:r>
              <a:rPr lang="en-US" b="1" dirty="0" err="1" smtClean="0">
                <a:latin typeface="Consolas" panose="020B0609020204030204" pitchFamily="49" charset="0"/>
              </a:rPr>
              <a:t>Math.PI</a:t>
            </a:r>
            <a:r>
              <a:rPr lang="en-US" b="1" dirty="0" smtClean="0">
                <a:latin typeface="Consolas" panose="020B0609020204030204" pitchFamily="49" charset="0"/>
              </a:rPr>
              <a:t> / 3.0);</a:t>
            </a:r>
          </a:p>
          <a:p>
            <a:pPr marL="0" lvl="1"/>
            <a:endParaRPr lang="en-US" b="1" dirty="0" smtClean="0">
              <a:latin typeface="Consolas" panose="020B0609020204030204" pitchFamily="49" charset="0"/>
            </a:endParaRPr>
          </a:p>
          <a:p>
            <a:pPr marL="0" lvl="1"/>
            <a:r>
              <a:rPr lang="en-US" b="1" dirty="0" smtClean="0">
                <a:latin typeface="Consolas" panose="020B0609020204030204" pitchFamily="49" charset="0"/>
              </a:rPr>
              <a:t>  // notice that we never created a Math object</a:t>
            </a:r>
          </a:p>
          <a:p>
            <a:pPr marL="0" lvl="1"/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87636"/>
              </p:ext>
            </p:extLst>
          </p:nvPr>
        </p:nvGraphicFramePr>
        <p:xfrm>
          <a:off x="1981200" y="228600"/>
          <a:ext cx="44196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Math class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PI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3.1415....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E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2.7182....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200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main</a:t>
                      </a:r>
                      <a:r>
                        <a:rPr lang="en-US" b="1" baseline="0" dirty="0" smtClean="0">
                          <a:latin typeface="Consolas" panose="020B0609020204030204" pitchFamily="49" charset="0"/>
                        </a:rPr>
                        <a:t> method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x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0.8660....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y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0.5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609600"/>
            <a:ext cx="244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</a:rPr>
              <a:t>Math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class is loaded</a:t>
            </a:r>
          </a:p>
          <a:p>
            <a:r>
              <a:rPr lang="en-US" dirty="0" smtClean="0">
                <a:latin typeface="+mn-lt"/>
              </a:rPr>
              <a:t>into memory but there</a:t>
            </a:r>
          </a:p>
          <a:p>
            <a:r>
              <a:rPr lang="en-US" dirty="0" smtClean="0">
                <a:latin typeface="+mn-lt"/>
              </a:rPr>
              <a:t>are no </a:t>
            </a:r>
            <a:r>
              <a:rPr lang="en-US" b="1" dirty="0" smtClean="0">
                <a:latin typeface="Consolas" panose="020B0609020204030204" pitchFamily="49" charset="0"/>
              </a:rPr>
              <a:t>Math</a:t>
            </a:r>
            <a:r>
              <a:rPr lang="en-US" dirty="0" smtClean="0">
                <a:latin typeface="+mn-lt"/>
              </a:rPr>
              <a:t> instances</a:t>
            </a:r>
            <a:endParaRPr lang="en-US" dirty="0">
              <a:latin typeface="+mn-lt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7734300" y="2162770"/>
            <a:ext cx="152400" cy="25146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3648670"/>
            <a:ext cx="2243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these are values (not</a:t>
            </a:r>
          </a:p>
          <a:p>
            <a:r>
              <a:rPr lang="en-US" dirty="0" smtClean="0">
                <a:latin typeface="+mn-lt"/>
              </a:rPr>
              <a:t>addresses) because</a:t>
            </a:r>
          </a:p>
          <a:p>
            <a:r>
              <a:rPr lang="en-US" b="1" dirty="0" smtClean="0">
                <a:latin typeface="Consolas" panose="020B0609020204030204" pitchFamily="49" charset="0"/>
              </a:rPr>
              <a:t>x</a:t>
            </a:r>
            <a:r>
              <a:rPr lang="en-US" dirty="0" smtClean="0">
                <a:latin typeface="+mn-lt"/>
              </a:rPr>
              <a:t> and </a:t>
            </a:r>
            <a:r>
              <a:rPr lang="en-US" b="1" dirty="0" smtClean="0">
                <a:latin typeface="Consolas" panose="020B0609020204030204" pitchFamily="49" charset="0"/>
              </a:rPr>
              <a:t>y</a:t>
            </a:r>
            <a:r>
              <a:rPr lang="en-US" dirty="0" smtClean="0">
                <a:latin typeface="+mn-lt"/>
              </a:rPr>
              <a:t> are primitive</a:t>
            </a:r>
          </a:p>
          <a:p>
            <a:r>
              <a:rPr lang="en-US" dirty="0" smtClean="0">
                <a:latin typeface="+mn-lt"/>
              </a:rPr>
              <a:t>variables (</a:t>
            </a:r>
            <a:r>
              <a:rPr lang="en-US" b="1" dirty="0" smtClean="0">
                <a:latin typeface="Consolas" panose="020B0609020204030204" pitchFamily="49" charset="0"/>
              </a:rPr>
              <a:t>double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0437" y="2526268"/>
            <a:ext cx="22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 </a:t>
            </a:r>
            <a:r>
              <a:rPr lang="en-US" i="1" dirty="0" smtClean="0">
                <a:latin typeface="+mn-lt"/>
              </a:rPr>
              <a:t>value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cos(</a:t>
            </a:r>
            <a:r>
              <a:rPr lang="el-GR" b="1" dirty="0" smtClean="0">
                <a:latin typeface="Consolas"/>
              </a:rPr>
              <a:t>π</a:t>
            </a:r>
            <a:r>
              <a:rPr lang="en-US" b="1" dirty="0" smtClean="0">
                <a:latin typeface="Consolas"/>
              </a:rPr>
              <a:t>/3)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2907268"/>
            <a:ext cx="22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 </a:t>
            </a:r>
            <a:r>
              <a:rPr lang="en-US" i="1" dirty="0" smtClean="0">
                <a:latin typeface="+mn-lt"/>
              </a:rPr>
              <a:t>value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sin(</a:t>
            </a:r>
            <a:r>
              <a:rPr lang="el-GR" b="1" dirty="0" smtClean="0">
                <a:latin typeface="Consolas"/>
              </a:rPr>
              <a:t>π</a:t>
            </a:r>
            <a:r>
              <a:rPr lang="en-US" b="1" dirty="0" smtClean="0">
                <a:latin typeface="Consolas"/>
              </a:rPr>
              <a:t>/3)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74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utility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implement a utility class that helps you calculate Einstein's famous mass-energy equivalence </a:t>
            </a:r>
            <a:r>
              <a:rPr lang="en-US" dirty="0" smtClean="0"/>
              <a:t>equation</a:t>
            </a:r>
            <a:br>
              <a:rPr lang="en-US" dirty="0" smtClean="0"/>
            </a:br>
            <a:r>
              <a:rPr lang="en-US" dirty="0" smtClean="0"/>
              <a:t>E </a:t>
            </a:r>
            <a:r>
              <a:rPr lang="en-US" dirty="0"/>
              <a:t>= mc</a:t>
            </a:r>
            <a:r>
              <a:rPr lang="en-US" baseline="30000" dirty="0"/>
              <a:t>2</a:t>
            </a:r>
            <a:r>
              <a:rPr lang="en-US" dirty="0"/>
              <a:t> where </a:t>
            </a:r>
            <a:endParaRPr lang="en-US" dirty="0" smtClean="0"/>
          </a:p>
          <a:p>
            <a:pPr lvl="1"/>
            <a:r>
              <a:rPr lang="en-US" dirty="0" smtClean="0"/>
              <a:t>m </a:t>
            </a:r>
            <a:r>
              <a:rPr lang="en-US" dirty="0"/>
              <a:t>is mass (in </a:t>
            </a:r>
            <a:r>
              <a:rPr lang="en-US" dirty="0" smtClean="0"/>
              <a:t>kilograms)</a:t>
            </a:r>
          </a:p>
          <a:p>
            <a:pPr lvl="1"/>
            <a:r>
              <a:rPr lang="en-US" dirty="0" smtClean="0"/>
              <a:t>c </a:t>
            </a:r>
            <a:r>
              <a:rPr lang="en-US" dirty="0"/>
              <a:t>is the speed of light (in </a:t>
            </a:r>
            <a:r>
              <a:rPr lang="en-US" dirty="0" err="1"/>
              <a:t>metres</a:t>
            </a:r>
            <a:r>
              <a:rPr lang="en-US" dirty="0"/>
              <a:t> per </a:t>
            </a:r>
            <a:r>
              <a:rPr lang="en-US" dirty="0" smtClean="0"/>
              <a:t>second)</a:t>
            </a:r>
          </a:p>
          <a:p>
            <a:pPr lvl="1"/>
            <a:r>
              <a:rPr lang="en-US" dirty="0" smtClean="0"/>
              <a:t>E </a:t>
            </a:r>
            <a:r>
              <a:rPr lang="en-US" dirty="0"/>
              <a:t>is energy (in joules)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C7A0-164C-4881-AB9F-AEA07D0A5DCF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C7A0-164C-4881-AB9F-AEA07D0A5DCF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package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eecs2030;</a:t>
            </a:r>
          </a:p>
          <a:p>
            <a:endParaRPr lang="en-US" dirty="0" smtClean="0">
              <a:solidFill>
                <a:srgbClr val="7F0055"/>
              </a:solidFill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Relativity {</a:t>
            </a:r>
          </a:p>
          <a:p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/>
              </a:rPr>
              <a:t>  public </a:t>
            </a:r>
            <a:r>
              <a:rPr lang="en-US" dirty="0">
                <a:solidFill>
                  <a:schemeClr val="bg1"/>
                </a:solidFill>
                <a:latin typeface="Consolas"/>
              </a:rPr>
              <a:t>static final double </a:t>
            </a:r>
            <a:r>
              <a:rPr lang="en-US" i="1" dirty="0">
                <a:solidFill>
                  <a:schemeClr val="bg1"/>
                </a:solidFill>
                <a:latin typeface="Consolas"/>
              </a:rPr>
              <a:t>C = 299792458;</a:t>
            </a:r>
          </a:p>
          <a:p>
            <a:endParaRPr lang="en-US" dirty="0">
              <a:solidFill>
                <a:schemeClr val="bg1"/>
              </a:solidFill>
              <a:latin typeface="Consola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/>
              </a:rPr>
              <a:t>  public </a:t>
            </a:r>
            <a:r>
              <a:rPr lang="en-US" dirty="0">
                <a:solidFill>
                  <a:schemeClr val="bg1"/>
                </a:solidFill>
                <a:latin typeface="Consolas"/>
              </a:rPr>
              <a:t>static double </a:t>
            </a:r>
            <a:r>
              <a:rPr lang="en-US" dirty="0" err="1">
                <a:solidFill>
                  <a:schemeClr val="bg1"/>
                </a:solidFill>
                <a:latin typeface="Consolas"/>
              </a:rPr>
              <a:t>massEnergy</a:t>
            </a:r>
            <a:r>
              <a:rPr lang="en-US" dirty="0">
                <a:solidFill>
                  <a:schemeClr val="bg1"/>
                </a:solidFill>
                <a:latin typeface="Consolas"/>
              </a:rPr>
              <a:t>(double mass) {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</a:rPr>
              <a:t>    return </a:t>
            </a:r>
            <a:r>
              <a:rPr lang="en-US" dirty="0">
                <a:solidFill>
                  <a:schemeClr val="bg1"/>
                </a:solidFill>
                <a:latin typeface="Consolas"/>
              </a:rPr>
              <a:t>mass * </a:t>
            </a:r>
            <a:r>
              <a:rPr lang="en-US" dirty="0" err="1">
                <a:solidFill>
                  <a:schemeClr val="bg1"/>
                </a:solidFill>
                <a:latin typeface="Consolas"/>
              </a:rPr>
              <a:t>Relativity.</a:t>
            </a:r>
            <a:r>
              <a:rPr lang="en-US" i="1" dirty="0" err="1">
                <a:solidFill>
                  <a:schemeClr val="bg1"/>
                </a:solidFill>
                <a:latin typeface="Consolas"/>
              </a:rPr>
              <a:t>C</a:t>
            </a:r>
            <a:r>
              <a:rPr lang="en-US" i="1" dirty="0">
                <a:solidFill>
                  <a:schemeClr val="bg1"/>
                </a:solidFill>
                <a:latin typeface="Consolas"/>
              </a:rPr>
              <a:t> * </a:t>
            </a:r>
            <a:r>
              <a:rPr lang="en-US" i="1" dirty="0" err="1">
                <a:solidFill>
                  <a:schemeClr val="bg1"/>
                </a:solidFill>
                <a:latin typeface="Consolas"/>
              </a:rPr>
              <a:t>Relativity.C</a:t>
            </a:r>
            <a:r>
              <a:rPr lang="en-US" i="1" dirty="0">
                <a:solidFill>
                  <a:schemeClr val="bg1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</a:rPr>
              <a:t>  }</a:t>
            </a:r>
            <a:endParaRPr lang="en-US" dirty="0">
              <a:solidFill>
                <a:schemeClr val="bg1"/>
              </a:solidFill>
              <a:latin typeface="Consolas"/>
            </a:endParaRP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Start by creating a package, giving the class a name, and creating the class body block.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C7A0-164C-4881-AB9F-AEA07D0A5DCF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package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eecs2030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solidFill>
                <a:srgbClr val="7F0055"/>
              </a:solidFill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Relativity {</a:t>
            </a:r>
          </a:p>
          <a:p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final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i="1" dirty="0">
                <a:solidFill>
                  <a:srgbClr val="0000C0"/>
                </a:solidFill>
                <a:latin typeface="Consolas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 = 299792458;</a:t>
            </a:r>
          </a:p>
          <a:p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/>
              </a:rPr>
              <a:t>  public </a:t>
            </a:r>
            <a:r>
              <a:rPr lang="en-US" dirty="0">
                <a:solidFill>
                  <a:schemeClr val="bg1"/>
                </a:solidFill>
                <a:latin typeface="Consolas"/>
              </a:rPr>
              <a:t>static double </a:t>
            </a:r>
            <a:r>
              <a:rPr lang="en-US" dirty="0" err="1">
                <a:solidFill>
                  <a:schemeClr val="bg1"/>
                </a:solidFill>
                <a:latin typeface="Consolas"/>
              </a:rPr>
              <a:t>massEnergy</a:t>
            </a:r>
            <a:r>
              <a:rPr lang="en-US" dirty="0">
                <a:solidFill>
                  <a:schemeClr val="bg1"/>
                </a:solidFill>
                <a:latin typeface="Consolas"/>
              </a:rPr>
              <a:t>(double mass) {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</a:rPr>
              <a:t>    return </a:t>
            </a:r>
            <a:r>
              <a:rPr lang="en-US" dirty="0">
                <a:solidFill>
                  <a:schemeClr val="bg1"/>
                </a:solidFill>
                <a:latin typeface="Consolas"/>
              </a:rPr>
              <a:t>mass * </a:t>
            </a:r>
            <a:r>
              <a:rPr lang="en-US" dirty="0" err="1">
                <a:solidFill>
                  <a:schemeClr val="bg1"/>
                </a:solidFill>
                <a:latin typeface="Consolas"/>
              </a:rPr>
              <a:t>Relativity.</a:t>
            </a:r>
            <a:r>
              <a:rPr lang="en-US" i="1" dirty="0" err="1">
                <a:solidFill>
                  <a:schemeClr val="bg1"/>
                </a:solidFill>
                <a:latin typeface="Consolas"/>
              </a:rPr>
              <a:t>C</a:t>
            </a:r>
            <a:r>
              <a:rPr lang="en-US" i="1" dirty="0">
                <a:solidFill>
                  <a:schemeClr val="bg1"/>
                </a:solidFill>
                <a:latin typeface="Consolas"/>
              </a:rPr>
              <a:t> * </a:t>
            </a:r>
            <a:r>
              <a:rPr lang="en-US" i="1" dirty="0" err="1">
                <a:solidFill>
                  <a:schemeClr val="bg1"/>
                </a:solidFill>
                <a:latin typeface="Consolas"/>
              </a:rPr>
              <a:t>Relativity.C</a:t>
            </a:r>
            <a:r>
              <a:rPr lang="en-US" i="1" dirty="0">
                <a:solidFill>
                  <a:schemeClr val="bg1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</a:rPr>
              <a:t>  }</a:t>
            </a:r>
            <a:endParaRPr lang="en-US" dirty="0">
              <a:solidFill>
                <a:schemeClr val="bg1"/>
              </a:solidFill>
              <a:latin typeface="Consolas"/>
            </a:endParaRP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Add a field that represents the speed of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C7A0-164C-4881-AB9F-AEA07D0A5DCF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package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eecs2030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solidFill>
                <a:srgbClr val="7F0055"/>
              </a:solidFill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Relativity {</a:t>
            </a:r>
          </a:p>
          <a:p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final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i="1" dirty="0">
                <a:solidFill>
                  <a:srgbClr val="0000C0"/>
                </a:solidFill>
                <a:latin typeface="Consolas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 = 299792458;</a:t>
            </a:r>
          </a:p>
          <a:p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massEnergy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mass) {</a:t>
            </a: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  double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energy = mass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*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Relativity.</a:t>
            </a:r>
            <a:r>
              <a:rPr lang="en-US" i="1" dirty="0" err="1">
                <a:solidFill>
                  <a:srgbClr val="0000C0"/>
                </a:solidFill>
                <a:latin typeface="Consolas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 *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Relativity.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C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dirty="0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energy;</a:t>
            </a:r>
            <a:endParaRPr lang="en-US" i="1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Add a method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741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C7A0-164C-4881-AB9F-AEA07D0A5DCF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package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eecs2030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solidFill>
                <a:srgbClr val="7F0055"/>
              </a:solidFill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Relativity {</a:t>
            </a:r>
          </a:p>
          <a:p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final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i="1" dirty="0">
                <a:solidFill>
                  <a:srgbClr val="0000C0"/>
                </a:solidFill>
                <a:latin typeface="Consolas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 = 299792458;</a:t>
            </a:r>
          </a:p>
          <a:p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massEnergy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mass) {</a:t>
            </a: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  double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energy = mass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*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Relativity.</a:t>
            </a:r>
            <a:r>
              <a:rPr lang="en-US" i="1" dirty="0" err="1">
                <a:solidFill>
                  <a:srgbClr val="0000C0"/>
                </a:solidFill>
                <a:latin typeface="Consolas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 *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Relativity.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C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dirty="0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energy;</a:t>
            </a:r>
            <a:endParaRPr lang="en-US" i="1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Add a method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741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7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C7A0-164C-4881-AB9F-AEA07D0A5DCF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package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eecs2030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solidFill>
                <a:srgbClr val="7F0055"/>
              </a:solidFill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OneGram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main(</a:t>
            </a:r>
            <a:r>
              <a:rPr lang="en-US" dirty="0" smtClean="0">
                <a:solidFill>
                  <a:srgbClr val="7F0055"/>
                </a:solidFill>
                <a:latin typeface="Consolas"/>
              </a:rPr>
              <a:t>String</a:t>
            </a:r>
            <a:r>
              <a:rPr lang="en-US" dirty="0" smtClean="0">
                <a:latin typeface="Consolas"/>
              </a:rPr>
              <a:t>[]</a:t>
            </a:r>
            <a:r>
              <a:rPr lang="en-US" dirty="0" smtClean="0">
                <a:solidFill>
                  <a:srgbClr val="7F0055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args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  double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mass = 0.001; </a:t>
            </a:r>
            <a:endParaRPr lang="en-US" i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energy =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Relativity.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massEnergy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(mass);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System.out.println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smtClean="0">
                <a:solidFill>
                  <a:srgbClr val="0000C0"/>
                </a:solidFill>
                <a:latin typeface="Consolas"/>
              </a:rPr>
              <a:t>"1 gram = "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dirty="0" smtClean="0">
                <a:solidFill>
                  <a:srgbClr val="7F0055"/>
                </a:solidFill>
                <a:latin typeface="Consolas"/>
              </a:rPr>
              <a:t>energy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dirty="0" smtClean="0">
                <a:solidFill>
                  <a:srgbClr val="0000C0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C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C0"/>
                </a:solidFill>
                <a:latin typeface="Consolas"/>
              </a:rPr>
              <a:t>Joules"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i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Here's a program that uses (a client) the </a:t>
            </a:r>
            <a:r>
              <a:rPr lang="en-US" b="1" dirty="0" smtClean="0">
                <a:latin typeface="Consolas" panose="020B0609020204030204" pitchFamily="49" charset="0"/>
              </a:rPr>
              <a:t>Relativity</a:t>
            </a:r>
            <a:r>
              <a:rPr lang="en-US" dirty="0" smtClean="0"/>
              <a:t> utility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Fields </a:t>
            </a:r>
            <a:endParaRPr lang="en-US" dirty="0" smtClean="0"/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4B1CC-9429-489D-B32D-4553ABC9A1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field is a member that holds data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constant field is usually declared by specifying</a:t>
            </a:r>
          </a:p>
          <a:p>
            <a:pPr marL="73152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>
                <a:solidFill>
                  <a:srgbClr val="000000"/>
                </a:solidFill>
              </a:rPr>
              <a:t>modifiers</a:t>
            </a:r>
            <a:endParaRPr lang="en-CA" sz="2000" dirty="0" smtClean="0"/>
          </a:p>
          <a:p>
            <a:pPr marL="105156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>
                <a:solidFill>
                  <a:srgbClr val="000000"/>
                </a:solidFill>
              </a:rPr>
              <a:t>access modifier		</a:t>
            </a:r>
            <a:r>
              <a:rPr lang="en-US" sz="1800" b="1" dirty="0" smtClean="0">
                <a:solidFill>
                  <a:srgbClr val="7F0055"/>
                </a:solidFill>
                <a:latin typeface="Consolas"/>
                <a:cs typeface="Courier New" pitchFamily="49" charset="0"/>
              </a:rPr>
              <a:t>public</a:t>
            </a:r>
            <a:endParaRPr lang="en-CA" sz="2100" b="1" dirty="0" smtClean="0">
              <a:solidFill>
                <a:srgbClr val="00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105156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>
                <a:solidFill>
                  <a:srgbClr val="000000"/>
                </a:solidFill>
                <a:cs typeface="Courier New" pitchFamily="49" charset="0"/>
              </a:rPr>
              <a:t>static modifier		</a:t>
            </a:r>
            <a:r>
              <a:rPr lang="en-US" sz="1800" b="1" dirty="0" smtClean="0">
                <a:solidFill>
                  <a:srgbClr val="7F0055"/>
                </a:solidFill>
                <a:latin typeface="Consolas"/>
                <a:cs typeface="Courier New" pitchFamily="49" charset="0"/>
              </a:rPr>
              <a:t>static</a:t>
            </a:r>
            <a:endParaRPr lang="en-CA" b="1" dirty="0" smtClean="0">
              <a:solidFill>
                <a:srgbClr val="00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105156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>
                <a:solidFill>
                  <a:srgbClr val="000000"/>
                </a:solidFill>
                <a:cs typeface="Courier New" pitchFamily="49" charset="0"/>
              </a:rPr>
              <a:t>final modifier 		</a:t>
            </a:r>
            <a:r>
              <a:rPr lang="en-US" sz="1800" b="1" dirty="0" smtClean="0">
                <a:solidFill>
                  <a:srgbClr val="7F0055"/>
                </a:solidFill>
                <a:latin typeface="Consolas"/>
                <a:cs typeface="Courier New" pitchFamily="49" charset="0"/>
              </a:rPr>
              <a:t>final</a:t>
            </a:r>
            <a:endParaRPr lang="en-CA" dirty="0" smtClean="0"/>
          </a:p>
          <a:p>
            <a:pPr marL="73152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/>
              <a:t>type			</a:t>
            </a:r>
            <a:r>
              <a:rPr lang="en-US" sz="1800" b="1" dirty="0" smtClean="0">
                <a:solidFill>
                  <a:srgbClr val="7F0055"/>
                </a:solidFill>
                <a:latin typeface="Consolas"/>
                <a:cs typeface="Courier New" pitchFamily="49" charset="0"/>
              </a:rPr>
              <a:t>double</a:t>
            </a:r>
            <a:endParaRPr lang="en-CA" sz="2000" b="1" dirty="0" smtClean="0">
              <a:latin typeface="Consolas" panose="020B0609020204030204" pitchFamily="49" charset="0"/>
              <a:cs typeface="Courier New" pitchFamily="49" charset="0"/>
            </a:endParaRPr>
          </a:p>
          <a:p>
            <a:pPr marL="73152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/>
              <a:t>name			</a:t>
            </a:r>
            <a:r>
              <a:rPr lang="en-US" sz="1800" b="1" i="1" dirty="0" smtClean="0">
                <a:solidFill>
                  <a:srgbClr val="0000C0"/>
                </a:solidFill>
                <a:latin typeface="Consolas"/>
                <a:cs typeface="Courier New" pitchFamily="49" charset="0"/>
              </a:rPr>
              <a:t>C</a:t>
            </a:r>
            <a:endParaRPr lang="en-CA" sz="2000" b="1" dirty="0" smtClean="0">
              <a:latin typeface="Consolas" panose="020B0609020204030204" pitchFamily="49" charset="0"/>
              <a:cs typeface="Courier New" pitchFamily="49" charset="0"/>
            </a:endParaRPr>
          </a:p>
          <a:p>
            <a:pPr marL="73152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/>
              <a:t>value			</a:t>
            </a:r>
            <a:r>
              <a:rPr lang="en-US" sz="1800" b="1" i="1" dirty="0" smtClean="0">
                <a:solidFill>
                  <a:srgbClr val="000000"/>
                </a:solidFill>
                <a:latin typeface="Consolas"/>
                <a:cs typeface="Courier New" pitchFamily="49" charset="0"/>
              </a:rPr>
              <a:t>299792458</a:t>
            </a:r>
            <a:endParaRPr lang="en-US" sz="2000" b="1" dirty="0" smtClean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608013" y="1411288"/>
            <a:ext cx="5376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lvl="0" indent="-273050">
              <a:spcBef>
                <a:spcPts val="600"/>
              </a:spcBef>
              <a:buClr>
                <a:srgbClr val="DDDDDD"/>
              </a:buClr>
              <a:buSzPct val="76000"/>
            </a:pPr>
            <a:r>
              <a:rPr lang="en-US" b="1" dirty="0">
                <a:solidFill>
                  <a:srgbClr val="7F0055"/>
                </a:solidFill>
                <a:latin typeface="Consolas"/>
                <a:cs typeface="Courier New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  <a:cs typeface="Courier New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  <a:cs typeface="Courier New" pitchFamily="49" charset="0"/>
              </a:rPr>
              <a:t>final</a:t>
            </a:r>
            <a:r>
              <a:rPr lang="en-US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  <a:cs typeface="Courier New" pitchFamily="49" charset="0"/>
              </a:rPr>
              <a:t>double</a:t>
            </a:r>
            <a:r>
              <a:rPr lang="en-US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</a:t>
            </a:r>
            <a:r>
              <a:rPr lang="en-US" b="1" i="1" dirty="0">
                <a:solidFill>
                  <a:srgbClr val="0000C0"/>
                </a:solidFill>
                <a:latin typeface="Consolas"/>
                <a:cs typeface="Courier New" pitchFamily="49" charset="0"/>
              </a:rPr>
              <a:t>C</a:t>
            </a:r>
            <a:r>
              <a:rPr lang="en-US" b="1" i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= 299792458;</a:t>
            </a:r>
          </a:p>
        </p:txBody>
      </p:sp>
    </p:spTree>
    <p:extLst>
      <p:ext uri="{BB962C8B-B14F-4D97-AF65-F5344CB8AC3E}">
        <p14:creationId xmlns:p14="http://schemas.microsoft.com/office/powerpoint/2010/main" val="32175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Fields</a:t>
            </a:r>
            <a:endParaRPr lang="en-US" dirty="0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A20D2-0610-45B0-ACB5-CAA44AC145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field names must be unique in a class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the scope of a field is the entire class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[notes] use the term “field” only for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en-CA" dirty="0" smtClean="0"/>
              <a:t> fields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a Typical Java Program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one package name</a:t>
            </a:r>
          </a:p>
          <a:p>
            <a:r>
              <a:rPr lang="en-US" sz="2400" dirty="0" smtClean="0"/>
              <a:t>zero or more import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590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38600" y="28194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en-CA" dirty="0" smtClean="0"/>
              <a:t> Fields</a:t>
            </a:r>
            <a:endParaRPr lang="en-US" dirty="0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EC922-9C61-4EFA-81D1-DAFD447B9A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en-CA" dirty="0" smtClean="0"/>
              <a:t> field is visible to all clients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0725" y="2971800"/>
            <a:ext cx="7702550" cy="9239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// client of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Relativity</a:t>
            </a:r>
            <a:endParaRPr lang="en-CA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speedOfLight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Relativity.C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;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static</a:t>
            </a:r>
            <a:r>
              <a:rPr lang="en-CA" dirty="0" smtClean="0"/>
              <a:t> Fields</a:t>
            </a:r>
            <a:endParaRPr lang="en-US" dirty="0" smtClean="0"/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8F8AD-668B-4680-A5CC-AB837872F0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field that is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static</a:t>
            </a:r>
            <a:r>
              <a:rPr lang="en-CA" dirty="0" smtClean="0"/>
              <a:t> is a per-class member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only one copy of the field</a:t>
            </a:r>
            <a:r>
              <a:rPr lang="en-US" dirty="0" smtClean="0"/>
              <a:t>, and the field is associated with the class</a:t>
            </a:r>
          </a:p>
          <a:p>
            <a:pPr marL="822960" lvl="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every object created from a class declaring a static field shares the same copy of the field</a:t>
            </a:r>
            <a:endParaRPr lang="en-US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textbook uses the term </a:t>
            </a:r>
            <a:r>
              <a:rPr lang="en-CA" i="1" dirty="0" smtClean="0"/>
              <a:t>static variable</a:t>
            </a:r>
            <a:endParaRPr lang="en-CA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also commonly called </a:t>
            </a:r>
            <a:r>
              <a:rPr lang="en-CA" i="1" dirty="0" smtClean="0"/>
              <a:t>class variable</a:t>
            </a:r>
            <a:endParaRPr lang="en-US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static</a:t>
            </a:r>
            <a:r>
              <a:rPr lang="en-CA" dirty="0" smtClean="0"/>
              <a:t> Fields</a:t>
            </a:r>
            <a:endParaRPr lang="en-US" dirty="0" smtClean="0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E2455-FDFD-4C5A-9679-78F55A4A7B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1371601"/>
            <a:ext cx="3886200" cy="7619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CA" sz="1600" dirty="0" smtClean="0"/>
              <a:t>Relativity y = new Relativity();</a:t>
            </a:r>
          </a:p>
          <a:p>
            <a:pPr eaLnBrk="1" hangingPunct="1"/>
            <a:r>
              <a:rPr lang="en-CA" sz="1600" dirty="0" smtClean="0"/>
              <a:t>Relativity z = new Relativity();</a:t>
            </a:r>
            <a:endParaRPr lang="en-US" sz="16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8599"/>
              </p:ext>
            </p:extLst>
          </p:nvPr>
        </p:nvGraphicFramePr>
        <p:xfrm>
          <a:off x="1600200" y="517525"/>
          <a:ext cx="7239000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64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client invocation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y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92670"/>
              </p:ext>
            </p:extLst>
          </p:nvPr>
        </p:nvGraphicFramePr>
        <p:xfrm>
          <a:off x="1600200" y="2590800"/>
          <a:ext cx="7239000" cy="1168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Relativity </a:t>
                      </a:r>
                      <a:r>
                        <a:rPr lang="en-CA" dirty="0" smtClean="0"/>
                        <a:t>class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C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299792458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46401"/>
              </p:ext>
            </p:extLst>
          </p:nvPr>
        </p:nvGraphicFramePr>
        <p:xfrm>
          <a:off x="4237038" y="3962400"/>
          <a:ext cx="4602480" cy="1168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1000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Relativity </a:t>
                      </a:r>
                      <a:r>
                        <a:rPr lang="en-CA" dirty="0" smtClean="0"/>
                        <a:t>object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???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82407"/>
              </p:ext>
            </p:extLst>
          </p:nvPr>
        </p:nvGraphicFramePr>
        <p:xfrm>
          <a:off x="4237038" y="5257800"/>
          <a:ext cx="4602480" cy="1168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1100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Relativity </a:t>
                      </a:r>
                      <a:r>
                        <a:rPr lang="en-CA" dirty="0" smtClean="0"/>
                        <a:t>object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???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66513"/>
              </p:ext>
            </p:extLst>
          </p:nvPr>
        </p:nvGraphicFramePr>
        <p:xfrm>
          <a:off x="1600200" y="1620520"/>
          <a:ext cx="7239000" cy="741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z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34200" y="1306513"/>
            <a:ext cx="81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1000a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34200" y="1687513"/>
            <a:ext cx="81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1100a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09800" y="3352800"/>
            <a:ext cx="2286000" cy="369888"/>
            <a:chOff x="457200" y="3581400"/>
            <a:chExt cx="2286000" cy="369332"/>
          </a:xfrm>
        </p:grpSpPr>
        <p:sp>
          <p:nvSpPr>
            <p:cNvPr id="25696" name="TextBox 16"/>
            <p:cNvSpPr txBox="1">
              <a:spLocks noChangeArrowheads="1"/>
            </p:cNvSpPr>
            <p:nvPr/>
          </p:nvSpPr>
          <p:spPr bwMode="auto">
            <a:xfrm>
              <a:off x="457200" y="3581400"/>
              <a:ext cx="17245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>
                  <a:solidFill>
                    <a:srgbClr val="002060"/>
                  </a:solidFill>
                  <a:latin typeface="Constantia" pitchFamily="18" charset="0"/>
                </a:rPr>
                <a:t>belongs to class</a:t>
              </a:r>
              <a:endParaRPr lang="en-US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25696" idx="3"/>
            </p:cNvCxnSpPr>
            <p:nvPr/>
          </p:nvCxnSpPr>
          <p:spPr>
            <a:xfrm flipV="1">
              <a:off x="2181225" y="3581400"/>
              <a:ext cx="561975" cy="18545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362200" y="4543999"/>
            <a:ext cx="1905000" cy="646331"/>
            <a:chOff x="2133600" y="4393255"/>
            <a:chExt cx="1905000" cy="646549"/>
          </a:xfrm>
        </p:grpSpPr>
        <p:sp>
          <p:nvSpPr>
            <p:cNvPr id="25694" name="TextBox 21"/>
            <p:cNvSpPr txBox="1">
              <a:spLocks noChangeArrowheads="1"/>
            </p:cNvSpPr>
            <p:nvPr/>
          </p:nvSpPr>
          <p:spPr bwMode="auto">
            <a:xfrm>
              <a:off x="2133600" y="4393255"/>
              <a:ext cx="1199496" cy="646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>
                  <a:solidFill>
                    <a:srgbClr val="002060"/>
                  </a:solidFill>
                  <a:latin typeface="Constantia" pitchFamily="18" charset="0"/>
                </a:rPr>
                <a:t>no copy of</a:t>
              </a:r>
            </a:p>
            <a:p>
              <a:r>
                <a:rPr lang="en-CA" b="1" dirty="0" smtClean="0">
                  <a:solidFill>
                    <a:srgbClr val="002060"/>
                  </a:solidFill>
                  <a:latin typeface="Consolas" panose="020B0609020204030204" pitchFamily="49" charset="0"/>
                  <a:cs typeface="Courier New" pitchFamily="49" charset="0"/>
                </a:rPr>
                <a:t>C</a:t>
              </a:r>
              <a:endParaRPr lang="en-US" b="1" dirty="0">
                <a:solidFill>
                  <a:srgbClr val="002060"/>
                </a:solidFill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352800" y="4572129"/>
              <a:ext cx="685800" cy="158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rot="16200000" flipH="1">
            <a:off x="3275806" y="5028406"/>
            <a:ext cx="1296988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0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static</a:t>
            </a:r>
            <a:r>
              <a:rPr lang="en-CA" dirty="0" smtClean="0"/>
              <a:t> Field Client Access </a:t>
            </a:r>
            <a:endParaRPr lang="en-US" dirty="0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6B1FFB-87FA-4C0C-BF24-36B5C8C1BA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113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client should access a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public static</a:t>
            </a:r>
            <a:r>
              <a:rPr lang="en-CA" dirty="0" smtClean="0">
                <a:cs typeface="Courier New" pitchFamily="49" charset="0"/>
              </a:rPr>
              <a:t> </a:t>
            </a:r>
            <a:r>
              <a:rPr lang="en-CA" dirty="0" smtClean="0"/>
              <a:t>field without using an object reference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use the class name followed by a period followed by the attribute name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720725" y="2967038"/>
            <a:ext cx="7702550" cy="267176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double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sunDistance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149.6 * 1e9;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double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seconds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sunDistance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b="1" dirty="0" err="1">
                <a:solidFill>
                  <a:srgbClr val="000000"/>
                </a:solidFill>
                <a:latin typeface="Consolas"/>
                <a:cs typeface="Courier New" pitchFamily="49" charset="0"/>
              </a:rPr>
              <a:t>Relativity.</a:t>
            </a:r>
            <a:r>
              <a:rPr lang="en-US" b="1" i="1" dirty="0" err="1">
                <a:solidFill>
                  <a:srgbClr val="0000C0"/>
                </a:solidFill>
                <a:latin typeface="Consolas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time for light to travel from sun to earth "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endParaRPr lang="en-US" b="1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seconds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" seconds"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b="1" dirty="0" smtClean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726668"/>
            <a:ext cx="89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time for light to travel from sun to earth 499.01188641643546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static</a:t>
            </a:r>
            <a:r>
              <a:rPr lang="en-CA" dirty="0" smtClean="0"/>
              <a:t> Attribute Client Access </a:t>
            </a:r>
            <a:endParaRPr lang="en-US" dirty="0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6B1FFB-87FA-4C0C-BF24-36B5C8C1BA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it is legal, </a:t>
            </a:r>
            <a:r>
              <a:rPr lang="en-CA" i="1" dirty="0" smtClean="0"/>
              <a:t>but considered bad form</a:t>
            </a:r>
            <a:r>
              <a:rPr lang="en-CA" dirty="0" smtClean="0"/>
              <a:t>, to access a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public static</a:t>
            </a:r>
            <a:r>
              <a:rPr lang="en-CA" dirty="0" smtClean="0">
                <a:cs typeface="Courier New" pitchFamily="49" charset="0"/>
              </a:rPr>
              <a:t> attribute using an object</a:t>
            </a:r>
            <a:endParaRPr lang="en-CA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0725" y="2967038"/>
            <a:ext cx="7702550" cy="267176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double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sunDistance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149.6 * 1e9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b="1" dirty="0" smtClean="0">
                <a:solidFill>
                  <a:srgbClr val="000000"/>
                </a:solidFill>
                <a:latin typeface="Consolas"/>
                <a:cs typeface="Courier New" pitchFamily="49" charset="0"/>
              </a:rPr>
              <a:t>Relativity y = new Relativity();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double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seconds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sunDistance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  <a:cs typeface="Courier New" pitchFamily="49" charset="0"/>
              </a:rPr>
              <a:t>y.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time for light to travel from sun to earth "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endParaRPr lang="en-US" b="1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seconds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" seconds"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b="1" dirty="0" smtClean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726668"/>
            <a:ext cx="89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time for light to travel from sun to earth 499.01188641643546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en-CA" dirty="0" smtClean="0"/>
              <a:t> Fields</a:t>
            </a:r>
            <a:endParaRPr lang="en-US" dirty="0" smtClean="0"/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977E2-DFB3-46CE-A730-0BC226A28E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field that is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en-CA" dirty="0" smtClean="0"/>
              <a:t> can only be assigned to once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public static final</a:t>
            </a:r>
            <a:r>
              <a:rPr lang="en-CA" b="1" dirty="0" smtClean="0"/>
              <a:t> </a:t>
            </a:r>
            <a:r>
              <a:rPr lang="en-CA" dirty="0" smtClean="0"/>
              <a:t>fields are typically assigned when they are declared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CA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/>
                <a:cs typeface="Courier New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  <a:cs typeface="Courier New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  <a:cs typeface="Courier New" pitchFamily="49" charset="0"/>
              </a:rPr>
              <a:t>final</a:t>
            </a:r>
            <a:r>
              <a:rPr lang="en-US" sz="18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  <a:cs typeface="Courier New" pitchFamily="49" charset="0"/>
              </a:rPr>
              <a:t>double</a:t>
            </a:r>
            <a:r>
              <a:rPr lang="en-US" sz="18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</a:t>
            </a:r>
            <a:r>
              <a:rPr lang="en-US" sz="1800" b="1" i="1" dirty="0">
                <a:solidFill>
                  <a:srgbClr val="0000C0"/>
                </a:solidFill>
                <a:latin typeface="Consolas"/>
                <a:cs typeface="Courier New" pitchFamily="49" charset="0"/>
              </a:rPr>
              <a:t>C</a:t>
            </a:r>
            <a:r>
              <a:rPr lang="en-US" sz="1800" b="1" i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= 299792458;</a:t>
            </a:r>
            <a:endParaRPr lang="en-CA" sz="2000" b="1" dirty="0" smtClean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CA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public static final</a:t>
            </a:r>
            <a:r>
              <a:rPr lang="en-CA" b="1" dirty="0" smtClean="0"/>
              <a:t> </a:t>
            </a:r>
            <a:r>
              <a:rPr lang="en-CA" dirty="0" smtClean="0"/>
              <a:t>fields are intended to be constant values that are a meaningful part of the abstraction provided by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en-CA" dirty="0" smtClean="0"/>
              <a:t> Fields of Primitive Types</a:t>
            </a:r>
            <a:endParaRPr lang="en-US" dirty="0" smtClean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27D60-A2BC-4F35-9A6F-0DC70CBB6D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116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en-CA" dirty="0" smtClean="0"/>
              <a:t> fields of primitive types are constant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720725" y="1905000"/>
            <a:ext cx="7702550" cy="923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public class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Relativity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  public static final double C = 299792458;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0725" y="3581400"/>
            <a:ext cx="7702550" cy="2438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// client of Relativity</a:t>
            </a:r>
          </a:p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public static void main(String[]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args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 </a:t>
            </a:r>
          </a:p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Relativity.C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= 100; 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// will not compile;</a:t>
            </a:r>
          </a:p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			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// field C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                     //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is final and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		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      //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previously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assigned</a:t>
            </a:r>
          </a:p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en-CA" dirty="0" smtClean="0"/>
              <a:t> Fields of Immutable Types</a:t>
            </a:r>
            <a:endParaRPr lang="en-US" dirty="0" smtClean="0"/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F1B2A-55D4-46E7-8663-AD91291730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en-CA" dirty="0" smtClean="0"/>
              <a:t> fields of immutable types are constant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b="1" dirty="0" smtClean="0">
              <a:latin typeface="Consolas" panose="020B0609020204030204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b="1" dirty="0" smtClean="0">
              <a:latin typeface="Consolas" panose="020B0609020204030204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is immutable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it has no methods to change its contents</a:t>
            </a:r>
            <a:endParaRPr lang="en-US" dirty="0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20725" y="1828800"/>
            <a:ext cx="7702550" cy="923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public class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NothingToHide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  public static final String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= "peek-a-boo";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0725" y="2971800"/>
            <a:ext cx="7702550" cy="213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// client of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NothingToHide</a:t>
            </a:r>
            <a:endParaRPr lang="en-CA" b="1" dirty="0" smtClean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public static void main(String[]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args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) {</a:t>
            </a:r>
            <a:endParaRPr lang="en-CA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NothingToHide.X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= "</a:t>
            </a:r>
            <a:r>
              <a:rPr lang="en-CA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-see-you"; 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                           // will not compile;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				//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field X is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final and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				// previously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assigned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en-CA" dirty="0" smtClean="0"/>
              <a:t> Fields of Mutable Types</a:t>
            </a:r>
            <a:endParaRPr lang="en-US" dirty="0" smtClean="0"/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AD816-554B-435A-9F41-6AAFF4B4DD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en-CA" dirty="0" smtClean="0"/>
              <a:t> fields of mutable types are not logically constant; their state can be changed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720725" y="2209800"/>
            <a:ext cx="7702550" cy="12003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public class </a:t>
            </a:r>
            <a:r>
              <a:rPr lang="en-CA" b="1" dirty="0" err="1">
                <a:latin typeface="Consolas" panose="020B0609020204030204" pitchFamily="49" charset="0"/>
                <a:cs typeface="Courier New" pitchFamily="49" charset="0"/>
              </a:rPr>
              <a:t>ReallyNothingToHide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  public static final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Fraction HALF = </a:t>
            </a:r>
          </a:p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					new Fraction(1, 2);</a:t>
            </a:r>
            <a:endParaRPr lang="en-CA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0725" y="3733800"/>
            <a:ext cx="7702550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// client of </a:t>
            </a:r>
            <a:r>
              <a:rPr lang="en-CA" b="1" dirty="0" err="1">
                <a:latin typeface="Consolas" panose="020B0609020204030204" pitchFamily="49" charset="0"/>
                <a:cs typeface="Courier New" pitchFamily="49" charset="0"/>
              </a:rPr>
              <a:t>ReallyNothingToHide</a:t>
            </a:r>
            <a:endParaRPr lang="en-CA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public static void main(String[]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args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) {</a:t>
            </a:r>
            <a:endParaRPr lang="en-CA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ReallyNothingToHide.HALF.setDenominator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(3);  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                                  // works!!</a:t>
            </a:r>
            <a:b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</a:b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                                   // HALF is now 1/3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en-CA" dirty="0" smtClean="0"/>
              <a:t> Fields of Mutable Types</a:t>
            </a:r>
            <a:endParaRPr lang="en-US" dirty="0" smtClean="0"/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C6A41-2189-4995-9BAD-248A3B393C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119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48984"/>
              </p:ext>
            </p:extLst>
          </p:nvPr>
        </p:nvGraphicFramePr>
        <p:xfrm>
          <a:off x="720725" y="1524000"/>
          <a:ext cx="7470775" cy="3378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3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ReallyNothingToHide</a:t>
                      </a:r>
                      <a:r>
                        <a:rPr lang="en-CA" sz="18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CA" sz="1800" b="0" dirty="0" smtClean="0">
                          <a:latin typeface="+mn-lt"/>
                          <a:cs typeface="Courier New" pitchFamily="49" charset="0"/>
                        </a:rPr>
                        <a:t>class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800" dirty="0" smtClean="0"/>
                        <a:t>final</a:t>
                      </a:r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8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HALF</a:t>
                      </a:r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192</a:t>
                      </a:r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700a</a:t>
                      </a:r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:</a:t>
                      </a:r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700</a:t>
                      </a:r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Fraction </a:t>
                      </a:r>
                      <a:r>
                        <a:rPr lang="en-CA" sz="1800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obj</a:t>
                      </a:r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:</a:t>
                      </a:r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800" dirty="0" smtClean="0"/>
                        <a:t>not final!</a:t>
                      </a:r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numer</a:t>
                      </a:r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800" dirty="0" smtClean="0"/>
                        <a:t>not final!</a:t>
                      </a:r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denom</a:t>
                      </a:r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0725" y="5410200"/>
            <a:ext cx="770255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ReallyNothingToHide.HALF.setDenominator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(3);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0" y="3821111"/>
            <a:ext cx="1048767" cy="369332"/>
            <a:chOff x="6096000" y="3821668"/>
            <a:chExt cx="1048767" cy="368778"/>
          </a:xfrm>
        </p:grpSpPr>
        <p:sp>
          <p:nvSpPr>
            <p:cNvPr id="31797" name="TextBox 9"/>
            <p:cNvSpPr txBox="1">
              <a:spLocks noChangeArrowheads="1"/>
            </p:cNvSpPr>
            <p:nvPr/>
          </p:nvSpPr>
          <p:spPr bwMode="auto">
            <a:xfrm>
              <a:off x="6822243" y="3821668"/>
              <a:ext cx="322524" cy="36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b="1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urier New" pitchFamily="49" charset="0"/>
                </a:rPr>
                <a:t>3</a:t>
              </a:r>
              <a:endPara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096000" y="3886657"/>
              <a:ext cx="533400" cy="1521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10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a Typical Java Program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one package name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more import statements</a:t>
            </a:r>
          </a:p>
          <a:p>
            <a:r>
              <a:rPr lang="en-US" sz="2400" dirty="0" smtClean="0"/>
              <a:t>one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590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3352800"/>
            <a:ext cx="2667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38600" y="35814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en-CA" dirty="0" smtClean="0"/>
              <a:t> fields</a:t>
            </a:r>
            <a:endParaRPr lang="en-US" dirty="0" smtClean="0"/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0D712-9A34-4C9C-8C1F-71F05C73F7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086100"/>
            <a:ext cx="8229600" cy="12573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avoid using mutable types as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en-CA" dirty="0" smtClean="0"/>
              <a:t> constants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they are not logically constant</a:t>
            </a:r>
          </a:p>
          <a:p>
            <a:pPr marL="274638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new Relativity </a:t>
            </a:r>
            <a:r>
              <a:rPr lang="en-CA" dirty="0" smtClean="0"/>
              <a:t>objects</a:t>
            </a:r>
            <a:endParaRPr lang="en-US" b="1" dirty="0" smtClean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CDCE8-E3AD-443A-9945-E1A31598D7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our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Relativity </a:t>
            </a:r>
            <a:r>
              <a:rPr lang="en-CA" dirty="0" smtClean="0"/>
              <a:t>class does not expose a constructor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but</a:t>
            </a:r>
            <a:br>
              <a:rPr lang="en-CA" dirty="0" smtClean="0"/>
            </a:br>
            <a:endParaRPr lang="en-US" dirty="0" smtClean="0"/>
          </a:p>
          <a:p>
            <a:pPr lvl="4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Relativity y = new Relativity();</a:t>
            </a:r>
            <a:b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</a:br>
            <a:endParaRPr lang="en-CA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CA" dirty="0" smtClean="0"/>
              <a:t>	is legal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sz="2400" dirty="0" smtClean="0"/>
              <a:t>if you do not define any constructors, Java will generate a default no-argument constructor for you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sz="2100" dirty="0" smtClean="0"/>
              <a:t>e.g., we get the </a:t>
            </a:r>
            <a:r>
              <a:rPr lang="en-CA" sz="2100" b="1" dirty="0" smtClean="0"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en-CA" sz="2100" dirty="0" smtClean="0"/>
              <a:t> constructor</a:t>
            </a:r>
            <a:br>
              <a:rPr lang="en-CA" sz="2100" dirty="0" smtClean="0"/>
            </a:br>
            <a:r>
              <a:rPr lang="en-CA" sz="2100" dirty="0" smtClean="0"/>
              <a:t/>
            </a:r>
            <a:br>
              <a:rPr lang="en-CA" sz="2100" dirty="0" smtClean="0"/>
            </a:br>
            <a:r>
              <a:rPr lang="en-CA" sz="2100" b="1" dirty="0" smtClean="0">
                <a:latin typeface="Consolas" panose="020B0609020204030204" pitchFamily="49" charset="0"/>
                <a:cs typeface="Courier New" pitchFamily="49" charset="0"/>
              </a:rPr>
              <a:t>public Relativity() { }</a:t>
            </a:r>
            <a:r>
              <a:rPr lang="en-CA" sz="2100" dirty="0" smtClean="0"/>
              <a:t/>
            </a:r>
            <a:br>
              <a:rPr lang="en-CA" sz="2100" dirty="0" smtClean="0"/>
            </a:br>
            <a:r>
              <a:rPr lang="en-CA" sz="2100" dirty="0" smtClean="0"/>
              <a:t/>
            </a:r>
            <a:br>
              <a:rPr lang="en-CA" sz="2100" dirty="0" smtClean="0"/>
            </a:br>
            <a:r>
              <a:rPr lang="en-CA" sz="2100" dirty="0" smtClean="0"/>
              <a:t>even though we did not implement it</a:t>
            </a:r>
          </a:p>
        </p:txBody>
      </p:sp>
    </p:spTree>
    <p:extLst>
      <p:ext uri="{BB962C8B-B14F-4D97-AF65-F5344CB8AC3E}">
        <p14:creationId xmlns:p14="http://schemas.microsoft.com/office/powerpoint/2010/main" val="3952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>
                <a:cs typeface="Courier New" pitchFamily="49" charset="0"/>
              </a:rPr>
              <a:t>in a utility class you can prevent a client from making new instances of your class by declaring a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private</a:t>
            </a:r>
            <a:r>
              <a:rPr lang="en-CA" dirty="0" smtClean="0">
                <a:cs typeface="Courier New" pitchFamily="49" charset="0"/>
              </a:rPr>
              <a:t> constructor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>
                <a:cs typeface="Courier New" pitchFamily="49" charset="0"/>
              </a:rPr>
              <a:t>a</a:t>
            </a:r>
            <a:r>
              <a:rPr lang="en-CA" dirty="0" smtClean="0">
                <a:cs typeface="Courier New" pitchFamily="49" charset="0"/>
              </a:rPr>
              <a:t> </a:t>
            </a:r>
            <a:r>
              <a:rPr lang="en-CA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private</a:t>
            </a:r>
            <a:r>
              <a:rPr lang="en-CA" dirty="0" smtClean="0">
                <a:cs typeface="Courier New" pitchFamily="49" charset="0"/>
              </a:rPr>
              <a:t> field, constructor, or method can only be used inside the class that it is declared in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Preventing instantiation</a:t>
            </a:r>
            <a:endParaRPr lang="en-US" dirty="0" smtClean="0"/>
          </a:p>
        </p:txBody>
      </p:sp>
      <p:sp>
        <p:nvSpPr>
          <p:cNvPr id="1331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84B03-B309-4129-9F2F-D48337F60E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30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362200"/>
            <a:ext cx="81534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CE0E1-D9E7-4B0F-9F33-7C51ABF461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package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eecs2030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solidFill>
                <a:srgbClr val="7F0055"/>
              </a:solidFill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Relativity {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final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i="1" dirty="0">
                <a:solidFill>
                  <a:srgbClr val="0000C0"/>
                </a:solidFill>
                <a:latin typeface="Consolas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 = 299792458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i="1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Relativity()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dirty="0">
                <a:solidFill>
                  <a:srgbClr val="3F7F5F"/>
                </a:solidFill>
                <a:latin typeface="Consolas"/>
              </a:rPr>
              <a:t>    // private and empty by design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massEnergy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mass) {</a:t>
            </a: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    double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energy = mass *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Relativity.</a:t>
            </a:r>
            <a:r>
              <a:rPr lang="en-US" i="1" dirty="0" err="1">
                <a:solidFill>
                  <a:srgbClr val="0000C0"/>
                </a:solidFill>
                <a:latin typeface="Consolas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Relativity.</a:t>
            </a:r>
            <a:r>
              <a:rPr lang="en-US" i="1" dirty="0" err="1">
                <a:solidFill>
                  <a:srgbClr val="0000C0"/>
                </a:solidFill>
                <a:latin typeface="Consolas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energy;</a:t>
            </a:r>
            <a:endParaRPr lang="en-US" i="1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87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instantiation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utility class should have a private empty no-argument constructor to prevent clients from making objects using the utility class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856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Introduction to Testing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testing code is a vital part of the development process</a:t>
            </a:r>
          </a:p>
          <a:p>
            <a:r>
              <a:rPr lang="en-CA" dirty="0" smtClean="0"/>
              <a:t>the goal of testing is to find defects in your code</a:t>
            </a:r>
          </a:p>
          <a:p>
            <a:pPr lvl="1"/>
            <a:r>
              <a:rPr lang="en-CA" dirty="0"/>
              <a:t>Program testing can be a very effective way to show the presence of bugs, but it is hopelessly inadequate for showing their absence. </a:t>
            </a:r>
            <a:br>
              <a:rPr lang="en-CA" dirty="0"/>
            </a:br>
            <a:r>
              <a:rPr lang="en-CA" dirty="0"/>
              <a:t>—</a:t>
            </a:r>
            <a:r>
              <a:rPr lang="en-CA" dirty="0" err="1">
                <a:hlinkClick r:id="rId2"/>
              </a:rPr>
              <a:t>Edsger</a:t>
            </a:r>
            <a:r>
              <a:rPr lang="en-CA" dirty="0">
                <a:hlinkClick r:id="rId2"/>
              </a:rPr>
              <a:t> W. </a:t>
            </a:r>
            <a:r>
              <a:rPr lang="en-CA" dirty="0" err="1" smtClean="0">
                <a:hlinkClick r:id="rId2"/>
              </a:rPr>
              <a:t>Dijkstra</a:t>
            </a: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with a main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I had asked you to test your worksheet 1 methods you probably would have written a main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3352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u="sng" dirty="0" err="1">
                <a:solidFill>
                  <a:srgbClr val="3F7F5F"/>
                </a:solidFill>
                <a:latin typeface="Consolas" panose="020B0609020204030204" pitchFamily="49" charset="0"/>
              </a:rPr>
              <a:t>avg</a:t>
            </a:r>
            <a:endParaRPr lang="en-US" u="sng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"average of %d, %d, and %d :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Test2E.</a:t>
            </a:r>
            <a:r>
              <a:rPr lang="en-US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avg(</a:t>
            </a:r>
            <a:r>
              <a:rPr lang="en-US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swap2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List&lt;Integer&gt;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(3);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(5);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swap2(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"swap2(%s) : %s"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.toString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()));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3926076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</a:rPr>
              <a:t>allGreaterThan</a:t>
            </a:r>
            <a:endParaRPr lang="en-US" sz="14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.clear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(4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(5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(6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(7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(8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400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4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</a:t>
            </a:r>
            <a:r>
              <a:rPr lang="en-US" sz="1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4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allGreaterThan</a:t>
            </a:r>
            <a:r>
              <a:rPr lang="en-US" sz="1400" i="1" dirty="0">
                <a:solidFill>
                  <a:srgbClr val="2A00FF"/>
                </a:solidFill>
                <a:latin typeface="Consolas" panose="020B0609020204030204" pitchFamily="49" charset="0"/>
              </a:rPr>
              <a:t>(%</a:t>
            </a:r>
            <a:r>
              <a:rPr lang="en-US" sz="14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s, %s) </a:t>
            </a:r>
            <a:r>
              <a:rPr lang="en-US" sz="1400" i="1" dirty="0">
                <a:solidFill>
                  <a:srgbClr val="2A00FF"/>
                </a:solidFill>
                <a:latin typeface="Consolas" panose="020B0609020204030204" pitchFamily="49" charset="0"/>
              </a:rPr>
              <a:t>: %s"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.toString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5, Test2E.</a:t>
            </a:r>
            <a:r>
              <a:rPr lang="en-US" sz="1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allGreaterThan(</a:t>
            </a:r>
            <a:r>
              <a:rPr lang="en-US" sz="14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, 5)));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</a:rPr>
              <a:t>toInt</a:t>
            </a:r>
            <a:endParaRPr lang="en-US" sz="14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.clear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400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4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</a:t>
            </a:r>
            <a:r>
              <a:rPr lang="en-US" sz="1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4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toInt</a:t>
            </a:r>
            <a:r>
              <a:rPr lang="en-US" sz="1400" i="1" dirty="0">
                <a:solidFill>
                  <a:srgbClr val="2A00FF"/>
                </a:solidFill>
                <a:latin typeface="Consolas" panose="020B0609020204030204" pitchFamily="49" charset="0"/>
              </a:rPr>
              <a:t>(%s) : %d"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.toString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Test2E.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toInt(</a:t>
            </a:r>
            <a:r>
              <a:rPr lang="en-US" sz="1400" i="1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)));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6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a Typical Java Program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one package name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more import statements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one class</a:t>
            </a:r>
          </a:p>
          <a:p>
            <a:r>
              <a:rPr lang="en-US" sz="2400" dirty="0" smtClean="0"/>
              <a:t>one or more fields (class variables)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590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3352800"/>
            <a:ext cx="2667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35052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200" y="35814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57400" y="36576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733800" y="3581400"/>
            <a:ext cx="914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with a main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running the main method results in the following output: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average of 1, 1, and 1 : 1.0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swap2([3, 5]) : [5, 3]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allGreaterThan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([4, 5, 6, 7, 8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], 5)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 [6, 7, 8]</a:t>
            </a:r>
          </a:p>
          <a:p>
            <a:pPr marL="0" indent="0">
              <a:buNone/>
            </a:pPr>
            <a:r>
              <a:rPr lang="fi-FI" sz="2400" dirty="0">
                <a:solidFill>
                  <a:srgbClr val="000000"/>
                </a:solidFill>
                <a:latin typeface="Consolas" panose="020B0609020204030204" pitchFamily="49" charset="0"/>
              </a:rPr>
              <a:t>toInt([1, 2, 3]) : 123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5675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with a main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testing using a single main method has some disadvantages:</a:t>
            </a:r>
          </a:p>
          <a:p>
            <a:pPr lvl="1"/>
            <a:r>
              <a:rPr lang="en-US" dirty="0" smtClean="0"/>
              <a:t>someone has to examine the output to determine if the tests have passed or failed</a:t>
            </a:r>
          </a:p>
          <a:p>
            <a:pPr lvl="1"/>
            <a:r>
              <a:rPr lang="en-US" dirty="0" smtClean="0"/>
              <a:t>all of the tests are in one method</a:t>
            </a:r>
          </a:p>
          <a:p>
            <a:pPr lvl="2"/>
            <a:r>
              <a:rPr lang="en-US" dirty="0" smtClean="0"/>
              <a:t>we can’t run tests independently from one another</a:t>
            </a:r>
          </a:p>
          <a:p>
            <a:pPr lvl="2"/>
            <a:r>
              <a:rPr lang="en-US" dirty="0" smtClean="0"/>
              <a:t>there is no easy way to pick which tests we want to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94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JUnit</a:t>
            </a:r>
            <a:r>
              <a:rPr lang="en-US" dirty="0" smtClean="0"/>
              <a:t> is a unit test framework</a:t>
            </a:r>
          </a:p>
          <a:p>
            <a:r>
              <a:rPr lang="en-US" dirty="0" smtClean="0"/>
              <a:t>“A framework is a semi-complete application. A framework provides a reusable, common structure to share among applications.”</a:t>
            </a:r>
          </a:p>
          <a:p>
            <a:pPr lvl="1"/>
            <a:r>
              <a:rPr lang="en-CA" dirty="0"/>
              <a:t>from the book </a:t>
            </a:r>
            <a:r>
              <a:rPr lang="en-CA" dirty="0" err="1"/>
              <a:t>JUnit</a:t>
            </a:r>
            <a:r>
              <a:rPr lang="en-CA" dirty="0"/>
              <a:t> in Action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855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“A </a:t>
            </a:r>
            <a:r>
              <a:rPr lang="en-CA" dirty="0"/>
              <a:t>unit test examines the behavior of a distinct unit of work. Within a Java application, the </a:t>
            </a:r>
            <a:r>
              <a:rPr lang="en-CA" dirty="0" smtClean="0"/>
              <a:t>“distinct </a:t>
            </a:r>
            <a:r>
              <a:rPr lang="en-CA" dirty="0"/>
              <a:t>unit of </a:t>
            </a:r>
            <a:r>
              <a:rPr lang="en-CA" dirty="0" smtClean="0"/>
              <a:t>work” </a:t>
            </a:r>
            <a:r>
              <a:rPr lang="en-CA" dirty="0"/>
              <a:t>is often (but not always) a single method. … A unit of work is a task that isn't directly dependent on the completion of any other task</a:t>
            </a:r>
            <a:r>
              <a:rPr lang="en-CA" dirty="0" smtClean="0"/>
              <a:t>.”</a:t>
            </a:r>
            <a:endParaRPr lang="en-CA" dirty="0"/>
          </a:p>
          <a:p>
            <a:pPr lvl="1"/>
            <a:r>
              <a:rPr lang="en-CA" dirty="0"/>
              <a:t>from the book </a:t>
            </a:r>
            <a:r>
              <a:rPr lang="en-CA" dirty="0" err="1"/>
              <a:t>JUnit</a:t>
            </a:r>
            <a:r>
              <a:rPr lang="en-CA" dirty="0"/>
              <a:t> in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103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JUnit</a:t>
            </a:r>
            <a:r>
              <a:rPr lang="en-US" dirty="0" smtClean="0"/>
              <a:t> test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write a test for the worksheet 1 method </a:t>
            </a:r>
            <a:r>
              <a:rPr lang="en-US" dirty="0" err="1" smtClean="0">
                <a:latin typeface="Consolas" panose="020B0609020204030204" pitchFamily="49" charset="0"/>
              </a:rPr>
              <a:t>avg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we need a class to write the test in</a:t>
            </a:r>
          </a:p>
          <a:p>
            <a:r>
              <a:rPr lang="en-US" dirty="0" smtClean="0"/>
              <a:t>we need to import the </a:t>
            </a:r>
            <a:r>
              <a:rPr lang="en-US" dirty="0" err="1" smtClean="0"/>
              <a:t>JUnit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we need to write a method that implements the test</a:t>
            </a:r>
          </a:p>
          <a:p>
            <a:endParaRPr lang="en-US" dirty="0"/>
          </a:p>
          <a:p>
            <a:r>
              <a:rPr lang="en-US" dirty="0" smtClean="0"/>
              <a:t>happily, eclipse helps you do all of this</a:t>
            </a:r>
          </a:p>
          <a:p>
            <a:pPr lvl="1"/>
            <a:r>
              <a:rPr lang="en-US" dirty="0" smtClean="0"/>
              <a:t>in the Package Explorer, right click on the class that you want to test and select New &gt; </a:t>
            </a:r>
            <a:r>
              <a:rPr lang="en-US" dirty="0" err="1" smtClean="0"/>
              <a:t>JUnit</a:t>
            </a:r>
            <a:r>
              <a:rPr lang="en-US" dirty="0" smtClean="0"/>
              <a:t> Test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org.junit.Assert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.*;</a:t>
            </a:r>
          </a:p>
          <a:p>
            <a:r>
              <a:rPr lang="en-US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org.junit.Test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Test2ETest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@Test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test_avg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-99;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100;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-11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-10.0 / 3;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avg(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1e-9;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56653" y="823079"/>
            <a:ext cx="36825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static import: allows you to use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static methods from the class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org.junit.Assert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without specifying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the class name</a:t>
            </a:r>
          </a:p>
          <a:p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Avoid the widespread use of static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imports. Although it is convenient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being able to not include the class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name in front of the method name,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it makes it difficult to tell which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class the method comes from*.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413698"/>
            <a:ext cx="6840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*https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docs.oracle.com/javase/8/docs/technotes/guides/language/static-import.html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 flipH="1" flipV="1">
            <a:off x="4775653" y="9144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org.junit.Assert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.*;</a:t>
            </a:r>
          </a:p>
          <a:p>
            <a:r>
              <a:rPr lang="en-US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org.junit.Test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Test2ETest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@Test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test_avg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-99;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100;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-11;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-10.0 / 3;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avg(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1e-9;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429470"/>
            <a:ext cx="3823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An annotation;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JUnit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uses the @Test 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annotation to determine which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methods are unit tests.</a:t>
            </a:r>
          </a:p>
        </p:txBody>
      </p:sp>
      <p:sp>
        <p:nvSpPr>
          <p:cNvPr id="7" name="Right Arrow 6"/>
          <p:cNvSpPr/>
          <p:nvPr/>
        </p:nvSpPr>
        <p:spPr>
          <a:xfrm flipH="1" flipV="1">
            <a:off x="1752600" y="2505670"/>
            <a:ext cx="32766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org.junit.Assert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.*;</a:t>
            </a:r>
          </a:p>
          <a:p>
            <a:r>
              <a:rPr lang="en-US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org.junit.Test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Test2ETest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@Test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test_avg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-99;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100;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-11;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-10.0 / 3;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avg(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1e-9;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3725" y="5486400"/>
            <a:ext cx="7355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JUnit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method that throws an exception if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expected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actual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differ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by more than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delta.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JUnit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handles the exception and reports the test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failure to the user.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851764" y="3062440"/>
            <a:ext cx="180995" cy="47646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JUnit</a:t>
            </a:r>
            <a:r>
              <a:rPr lang="en-US" dirty="0"/>
              <a:t> test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testing </a:t>
            </a:r>
            <a:r>
              <a:rPr lang="en-US" b="1" dirty="0" smtClean="0">
                <a:latin typeface="Consolas" panose="020B0609020204030204" pitchFamily="49" charset="0"/>
              </a:rPr>
              <a:t>swap2</a:t>
            </a:r>
            <a:endParaRPr lang="en-US" dirty="0" smtClean="0"/>
          </a:p>
          <a:p>
            <a:pPr lvl="1"/>
            <a:r>
              <a:rPr lang="en-US" b="1" dirty="0" smtClean="0">
                <a:latin typeface="Consolas" panose="020B0609020204030204" pitchFamily="49" charset="0"/>
              </a:rPr>
              <a:t>swap2</a:t>
            </a:r>
            <a:r>
              <a:rPr lang="en-US" dirty="0" smtClean="0"/>
              <a:t> does not return a value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swap2</a:t>
            </a:r>
            <a:r>
              <a:rPr lang="en-US" dirty="0"/>
              <a:t> modifies the state of the argument </a:t>
            </a:r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therefore, we need to test that the argument list has the expected state after </a:t>
            </a:r>
            <a:r>
              <a:rPr lang="en-US" b="1" dirty="0" smtClean="0">
                <a:latin typeface="Consolas" panose="020B0609020204030204" pitchFamily="49" charset="0"/>
              </a:rPr>
              <a:t>swap2</a:t>
            </a:r>
            <a:r>
              <a:rPr lang="en-US" dirty="0" smtClean="0"/>
              <a:t> finishes running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 method that modifies the state of an argument to the method is said to have a </a:t>
            </a:r>
            <a:r>
              <a:rPr lang="en-US" i="1" dirty="0" smtClean="0"/>
              <a:t>side effect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Test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test_swap2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List&lt;Integer&gt;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(-99);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(88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List&lt;Integer&gt;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(88);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(-99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swap2(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639270"/>
            <a:ext cx="7122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JUnit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method that throws an exception if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expected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actual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are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not equal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.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JUnit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handles the exception and reports the test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failure to the user.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3428999" y="2514600"/>
            <a:ext cx="152400" cy="39624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a Typical Java Program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one package name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more import statements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one class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more fields (class variables)</a:t>
            </a:r>
          </a:p>
          <a:p>
            <a:r>
              <a:rPr lang="en-US" sz="2400" dirty="0" smtClean="0"/>
              <a:t>zero or more more constructors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590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3352800"/>
            <a:ext cx="2667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5000" y="35052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39624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81200" y="35814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57400" y="36576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40386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57400" y="41148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733800" y="4191000"/>
            <a:ext cx="9144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based on the previous example, when you write a test in you need to determine:</a:t>
            </a:r>
          </a:p>
          <a:p>
            <a:pPr lvl="1"/>
            <a:r>
              <a:rPr lang="en-US" dirty="0" smtClean="0"/>
              <a:t>what arguments to pass to the method</a:t>
            </a:r>
          </a:p>
          <a:p>
            <a:pPr lvl="1"/>
            <a:r>
              <a:rPr lang="en-US" dirty="0" smtClean="0"/>
              <a:t>what the expected return value is when you call the method with your chosen arguments</a:t>
            </a:r>
          </a:p>
          <a:p>
            <a:pPr lvl="2"/>
            <a:r>
              <a:rPr lang="en-US" dirty="0" smtClean="0"/>
              <a:t>if the method does not return a value then you need to determine what the expected results are of calling the method with your chosen arguments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now, we will define a </a:t>
            </a:r>
            <a:r>
              <a:rPr lang="en-US" i="1" dirty="0" smtClean="0"/>
              <a:t>test case</a:t>
            </a:r>
            <a:r>
              <a:rPr lang="en-US" dirty="0" smtClean="0"/>
              <a:t> to be:</a:t>
            </a:r>
          </a:p>
          <a:p>
            <a:pPr lvl="1"/>
            <a:r>
              <a:rPr lang="en-US" dirty="0" smtClean="0"/>
              <a:t>a specific set of arguments to pass to the method</a:t>
            </a:r>
          </a:p>
          <a:p>
            <a:pPr lvl="1"/>
            <a:r>
              <a:rPr lang="en-US" dirty="0" smtClean="0"/>
              <a:t>the expected return value (if any) and the expected results when the method is called with the specified arguments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write a test for a static method in a utility class you need to consider:</a:t>
            </a:r>
          </a:p>
          <a:p>
            <a:pPr lvl="1"/>
            <a:r>
              <a:rPr lang="en-US" dirty="0" smtClean="0"/>
              <a:t>the preconditions of the method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postconditions</a:t>
            </a:r>
            <a:r>
              <a:rPr lang="en-US" dirty="0" smtClean="0"/>
              <a:t> of the method</a:t>
            </a:r>
            <a:endParaRPr lang="en-US" dirty="0"/>
          </a:p>
          <a:p>
            <a:pPr lvl="1"/>
            <a:r>
              <a:rPr lang="en-US" dirty="0" smtClean="0"/>
              <a:t>what exceptions the method might throw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tests: Preconditions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that method preconditions often place restrictions on the values that a client can use for arguments to the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4580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51816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8394" y="5215122"/>
            <a:ext cx="147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nstantia" pitchFamily="18" charset="0"/>
              </a:rPr>
              <a:t>precondition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229600" cy="5624513"/>
          </a:xfrm>
        </p:spPr>
      </p:pic>
      <p:cxnSp>
        <p:nvCxnSpPr>
          <p:cNvPr id="6" name="Straight Connector 5"/>
          <p:cNvCxnSpPr/>
          <p:nvPr/>
        </p:nvCxnSpPr>
        <p:spPr>
          <a:xfrm>
            <a:off x="457200" y="57912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5824722"/>
            <a:ext cx="147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nstantia" pitchFamily="18" charset="0"/>
              </a:rPr>
              <a:t>precondition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490478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4200" y="1490478"/>
            <a:ext cx="147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nstantia" pitchFamily="18" charset="0"/>
              </a:rPr>
              <a:t>precondition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tests: Preconditions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arguments you choose for the test should satisfy the preconditions of the method</a:t>
            </a:r>
          </a:p>
          <a:p>
            <a:pPr lvl="1"/>
            <a:r>
              <a:rPr lang="en-US" dirty="0" smtClean="0"/>
              <a:t>but see the slides on testing exceptions!</a:t>
            </a:r>
          </a:p>
          <a:p>
            <a:pPr lvl="1"/>
            <a:endParaRPr lang="en-US" dirty="0"/>
          </a:p>
          <a:p>
            <a:r>
              <a:rPr lang="en-US" dirty="0" smtClean="0"/>
              <a:t>it doesn’t make sense to use arguments that violate the preconditions because the </a:t>
            </a:r>
            <a:r>
              <a:rPr lang="en-US" dirty="0" err="1" smtClean="0"/>
              <a:t>postconditions</a:t>
            </a:r>
            <a:r>
              <a:rPr lang="en-US" dirty="0" smtClean="0"/>
              <a:t> are not guaranteed if you violate the preconditions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tests: </a:t>
            </a:r>
            <a:r>
              <a:rPr lang="en-US" dirty="0" err="1" smtClean="0"/>
              <a:t>Postconditions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that a </a:t>
            </a:r>
            <a:r>
              <a:rPr lang="en-US" dirty="0" err="1" smtClean="0"/>
              <a:t>postcondition</a:t>
            </a:r>
            <a:r>
              <a:rPr lang="en-US" dirty="0" smtClean="0"/>
              <a:t> is what the method promises will be true after the method completes running</a:t>
            </a:r>
          </a:p>
          <a:p>
            <a:endParaRPr lang="en-US" dirty="0"/>
          </a:p>
          <a:p>
            <a:r>
              <a:rPr lang="en-US" dirty="0" smtClean="0"/>
              <a:t>a test should confirm that the </a:t>
            </a:r>
            <a:r>
              <a:rPr lang="en-US" dirty="0" err="1" smtClean="0"/>
              <a:t>postconditions</a:t>
            </a:r>
            <a:r>
              <a:rPr lang="en-US" dirty="0" smtClean="0"/>
              <a:t> are true</a:t>
            </a:r>
          </a:p>
          <a:p>
            <a:r>
              <a:rPr lang="en-US" dirty="0" smtClean="0"/>
              <a:t>many </a:t>
            </a:r>
            <a:r>
              <a:rPr lang="en-US" dirty="0" err="1" smtClean="0"/>
              <a:t>postconditions</a:t>
            </a:r>
            <a:r>
              <a:rPr lang="en-US" dirty="0" smtClean="0"/>
              <a:t> require more than one test to verify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4580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4572000"/>
            <a:ext cx="800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34200" y="46482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  <a:latin typeface="Constantia" pitchFamily="18" charset="0"/>
              </a:rPr>
              <a:t>postcondition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5400" y="5203606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nstantia" pitchFamily="18" charset="0"/>
              </a:rPr>
              <a:t>requires one test to verify a return value of true and a second test to verify a return value for false 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229600" cy="5624513"/>
          </a:xfrm>
        </p:spPr>
      </p:pic>
      <p:cxnSp>
        <p:nvCxnSpPr>
          <p:cNvPr id="6" name="Straight Connector 5"/>
          <p:cNvCxnSpPr/>
          <p:nvPr/>
        </p:nvCxnSpPr>
        <p:spPr>
          <a:xfrm>
            <a:off x="457200" y="457200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1311" y="4419600"/>
            <a:ext cx="1576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  <a:latin typeface="Constantia" pitchFamily="18" charset="0"/>
              </a:rPr>
              <a:t>postcondition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24600" y="15240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34200" y="1552853"/>
            <a:ext cx="1576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  <a:latin typeface="Constantia" pitchFamily="18" charset="0"/>
              </a:rPr>
              <a:t>postcondition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200" y="1737519"/>
            <a:ext cx="914400" cy="150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a Typical Java Program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one package name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more import statements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one class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more fields (class variables)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zero or more </a:t>
            </a:r>
            <a:r>
              <a:rPr lang="en-US" sz="2400" dirty="0" err="1" smtClean="0">
                <a:solidFill>
                  <a:schemeClr val="accent2"/>
                </a:solidFill>
              </a:rPr>
              <a:t>more</a:t>
            </a:r>
            <a:r>
              <a:rPr lang="en-US" sz="2400" dirty="0" smtClean="0">
                <a:solidFill>
                  <a:schemeClr val="accent2"/>
                </a:solidFill>
              </a:rPr>
              <a:t> constructors</a:t>
            </a:r>
          </a:p>
          <a:p>
            <a:r>
              <a:rPr lang="en-US" sz="2400" dirty="0" smtClean="0"/>
              <a:t>zero or more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590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3352800"/>
            <a:ext cx="2667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5000" y="35052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39624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81200" y="35814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57400" y="36576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40386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57400" y="41148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4800600"/>
            <a:ext cx="20574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1200" y="4876800"/>
            <a:ext cx="20574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57400" y="4953000"/>
            <a:ext cx="20574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733800" y="5105400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tests: Exceptions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methods having preconditions throw an exception if a precondition is violated</a:t>
            </a:r>
          </a:p>
          <a:p>
            <a:r>
              <a:rPr lang="en-US" dirty="0" smtClean="0"/>
              <a:t>if the API for the method states that an exception is thrown under certain circumstances then you should test those circumstances</a:t>
            </a:r>
          </a:p>
          <a:p>
            <a:pPr lvl="1"/>
            <a:r>
              <a:rPr lang="en-US" dirty="0" smtClean="0"/>
              <a:t>even if writing such a test requires violating a precondition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(expected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IllegalArgumentException.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test_swap2_throws()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List&lt;Integer&gt;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swap2(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(expected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IllegalArgumentException.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test_swap2_throws2()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List&lt;Integer&gt;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(10000);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swap2(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1997" y="4182070"/>
            <a:ext cx="3855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JUnit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test that is expected to result 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in an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IllegalArgumentException</a:t>
            </a:r>
            <a:endParaRPr lang="en-US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being thrown. The test fails if an</a:t>
            </a:r>
          </a:p>
          <a:p>
            <a:pPr lvl="0"/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IllegalArgumentException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Constantia"/>
              </a:rPr>
              <a:t>is not </a:t>
            </a:r>
            <a:r>
              <a:rPr lang="en-US" dirty="0">
                <a:solidFill>
                  <a:srgbClr val="FF0000"/>
                </a:solidFill>
                <a:latin typeface="Constantia"/>
              </a:rPr>
              <a:t>thrown.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Bent Arrow 7"/>
          <p:cNvSpPr/>
          <p:nvPr/>
        </p:nvSpPr>
        <p:spPr>
          <a:xfrm flipH="1">
            <a:off x="7162800" y="2438400"/>
            <a:ext cx="457200" cy="1629410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H="1">
            <a:off x="7467600" y="304800"/>
            <a:ext cx="457200" cy="3774733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(expected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IllegalArgumentException.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test_swap2_throws()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List&lt;Integer&gt;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swap2(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(expected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IllegalArgumentException.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test_swap2_throws2()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List&lt;Integer&gt;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(10000);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swap2(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5029200"/>
            <a:ext cx="3477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swap2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should throw an exception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because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is empty.</a:t>
            </a:r>
          </a:p>
        </p:txBody>
      </p:sp>
      <p:sp>
        <p:nvSpPr>
          <p:cNvPr id="9" name="Bent Arrow 8"/>
          <p:cNvSpPr/>
          <p:nvPr/>
        </p:nvSpPr>
        <p:spPr>
          <a:xfrm flipH="1">
            <a:off x="3733800" y="1371600"/>
            <a:ext cx="457200" cy="3581400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(expected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IllegalArgumentException.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test_swap2_throws()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List&lt;Integer&gt;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swap2(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(expected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IllegalArgumentException.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test_swap2_throws2()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List&lt;Integer&gt;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(10000);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swap2(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5029200"/>
            <a:ext cx="3477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swap2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should throw an exception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because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has only one element.</a:t>
            </a:r>
          </a:p>
        </p:txBody>
      </p:sp>
      <p:sp>
        <p:nvSpPr>
          <p:cNvPr id="9" name="Bent Arrow 8"/>
          <p:cNvSpPr/>
          <p:nvPr/>
        </p:nvSpPr>
        <p:spPr>
          <a:xfrm flipH="1">
            <a:off x="3733800" y="3810000"/>
            <a:ext cx="457200" cy="1143000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test cases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typically, you use several test cases to test a method</a:t>
            </a:r>
          </a:p>
          <a:p>
            <a:pPr lvl="1"/>
            <a:r>
              <a:rPr lang="en-US" dirty="0"/>
              <a:t>the course notes uses the term </a:t>
            </a:r>
            <a:r>
              <a:rPr lang="en-US" i="1" dirty="0"/>
              <a:t>test vector</a:t>
            </a:r>
            <a:r>
              <a:rPr lang="en-US" dirty="0"/>
              <a:t> to refer to a collection of test </a:t>
            </a:r>
            <a:r>
              <a:rPr lang="en-US" dirty="0" smtClean="0"/>
              <a:t>cases</a:t>
            </a:r>
          </a:p>
          <a:p>
            <a:r>
              <a:rPr lang="en-US" dirty="0" smtClean="0"/>
              <a:t>it is usually impossible or impractical to test all possible sets of arguments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choosing tests cases, you should consider using</a:t>
            </a:r>
          </a:p>
          <a:p>
            <a:pPr lvl="1"/>
            <a:r>
              <a:rPr lang="en-US" dirty="0" smtClean="0"/>
              <a:t>arguments that have typical (not unusual) values, and</a:t>
            </a:r>
          </a:p>
          <a:p>
            <a:pPr lvl="1"/>
            <a:r>
              <a:rPr lang="en-US" dirty="0" smtClean="0"/>
              <a:t>arguments that test boundary cases</a:t>
            </a:r>
          </a:p>
          <a:p>
            <a:pPr lvl="2"/>
            <a:r>
              <a:rPr lang="en-US" dirty="0" smtClean="0"/>
              <a:t>argument value around the minimum or maximum value allowed by the preconditions</a:t>
            </a:r>
          </a:p>
          <a:p>
            <a:pPr lvl="2"/>
            <a:r>
              <a:rPr lang="en-US" dirty="0" smtClean="0"/>
              <a:t>argument value around a value where the behavior of the method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boundary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testing the method </a:t>
            </a:r>
            <a:r>
              <a:rPr lang="en-US" b="1" dirty="0" err="1" smtClean="0">
                <a:latin typeface="Consolas" panose="020B0609020204030204" pitchFamily="49" charset="0"/>
              </a:rPr>
              <a:t>avg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method has no preconditions</a:t>
            </a:r>
          </a:p>
          <a:p>
            <a:r>
              <a:rPr lang="en-US" dirty="0" smtClean="0"/>
              <a:t>the boundary values of the arguments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 smtClean="0"/>
              <a:t>, and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 smtClean="0"/>
              <a:t> are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Integer.MAX_VALUE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Integer.MIN_VALUE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  @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Test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test_avg_boundary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Integer.MAX_VALUE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Integer.MAX_VALUE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Integer.MAX_VALUE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Integer.MAX_VALUE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Test2E.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avg(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1e-9;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expected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actual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a boundary case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consider testing the method </a:t>
            </a:r>
            <a:r>
              <a:rPr lang="en-CA" b="1" dirty="0" err="1" smtClean="0">
                <a:latin typeface="Consolas" panose="020B0609020204030204" pitchFamily="49" charset="0"/>
              </a:rPr>
              <a:t>isBetween</a:t>
            </a:r>
            <a:endParaRPr lang="en-CA" b="1" dirty="0" smtClean="0">
              <a:latin typeface="Consolas" panose="020B0609020204030204" pitchFamily="49" charset="0"/>
            </a:endParaRPr>
          </a:p>
          <a:p>
            <a:r>
              <a:rPr lang="en-CA" dirty="0" smtClean="0"/>
              <a:t>the method has a precondition that min &lt;= max 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158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1440"/>
            <a:ext cx="8229600" cy="45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of a boundary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boundary cases: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</a:rPr>
              <a:t>value == min + 1</a:t>
            </a:r>
          </a:p>
          <a:p>
            <a:pPr lvl="2"/>
            <a:r>
              <a:rPr lang="en-CA" dirty="0" smtClean="0"/>
              <a:t>expected return value: true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</a:rPr>
              <a:t>value == min</a:t>
            </a:r>
          </a:p>
          <a:p>
            <a:pPr lvl="2"/>
            <a:r>
              <a:rPr lang="en-CA" dirty="0" smtClean="0"/>
              <a:t>expected return value: false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</a:rPr>
              <a:t>value == max</a:t>
            </a:r>
          </a:p>
          <a:p>
            <a:pPr lvl="2"/>
            <a:r>
              <a:rPr lang="en-CA" dirty="0" smtClean="0"/>
              <a:t>expected return value: false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</a:rPr>
              <a:t>value == max - 1</a:t>
            </a:r>
          </a:p>
          <a:p>
            <a:pPr lvl="2"/>
            <a:r>
              <a:rPr lang="en-CA" dirty="0" smtClean="0"/>
              <a:t>expected return value: true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</a:rPr>
              <a:t>min == max</a:t>
            </a:r>
          </a:p>
          <a:p>
            <a:pPr lvl="2"/>
            <a:r>
              <a:rPr lang="en-CA" dirty="0" smtClean="0"/>
              <a:t>expected result: no exception thrown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</a:rPr>
              <a:t>min == max - 1</a:t>
            </a:r>
          </a:p>
          <a:p>
            <a:pPr lvl="2"/>
            <a:r>
              <a:rPr lang="en-CA" dirty="0"/>
              <a:t>expected result: </a:t>
            </a:r>
            <a:r>
              <a:rPr lang="en-CA" dirty="0" err="1" smtClean="0">
                <a:latin typeface="Consolas" panose="020B0609020204030204" pitchFamily="49" charset="0"/>
              </a:rPr>
              <a:t>IllegalArgumentException</a:t>
            </a:r>
            <a:r>
              <a:rPr lang="en-CA" dirty="0" smtClean="0"/>
              <a:t>  </a:t>
            </a:r>
            <a:r>
              <a:rPr lang="en-CA" dirty="0"/>
              <a:t>thrown</a:t>
            </a:r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a Typical Java Program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it's actually more complicated than this</a:t>
            </a:r>
          </a:p>
          <a:p>
            <a:pPr lvl="1"/>
            <a:r>
              <a:rPr lang="en-US" dirty="0" smtClean="0"/>
              <a:t>static initialization blocks</a:t>
            </a:r>
          </a:p>
          <a:p>
            <a:pPr lvl="1"/>
            <a:r>
              <a:rPr lang="en-US" dirty="0" smtClean="0"/>
              <a:t>non-static initialization blocks</a:t>
            </a:r>
          </a:p>
          <a:p>
            <a:pPr lvl="1"/>
            <a:r>
              <a:rPr lang="en-US" dirty="0" smtClean="0"/>
              <a:t>classes inside of classes (inside of classes ...)</a:t>
            </a:r>
          </a:p>
          <a:p>
            <a:pPr lvl="1"/>
            <a:r>
              <a:rPr lang="en-US" dirty="0" smtClean="0"/>
              <a:t>classes inside of methods</a:t>
            </a:r>
          </a:p>
          <a:p>
            <a:pPr lvl="1"/>
            <a:r>
              <a:rPr lang="en-US" dirty="0" smtClean="0"/>
              <a:t>anonymous classes</a:t>
            </a:r>
          </a:p>
          <a:p>
            <a:pPr lvl="1"/>
            <a:r>
              <a:rPr lang="en-US" dirty="0" smtClean="0"/>
              <a:t>lambda expressions (in Java 8)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see </a:t>
            </a:r>
            <a:r>
              <a:rPr lang="en-US" sz="2000" dirty="0" smtClean="0">
                <a:hlinkClick r:id="rId2"/>
              </a:rPr>
              <a:t>http://docs.oracle.com/javase/tutorial/java/javaOO/index.html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7A35-55DD-4689-9207-B6A0BCF974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packages are used to organize Java classes into namespaces</a:t>
            </a:r>
          </a:p>
          <a:p>
            <a:r>
              <a:rPr lang="en-US" dirty="0" smtClean="0"/>
              <a:t>a namespace is a container for names</a:t>
            </a:r>
          </a:p>
          <a:p>
            <a:pPr lvl="1"/>
            <a:r>
              <a:rPr lang="en-US" dirty="0" smtClean="0"/>
              <a:t>the namespace also has a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packages are use to organize related classes and interfaces</a:t>
            </a:r>
          </a:p>
          <a:p>
            <a:pPr lvl="1"/>
            <a:r>
              <a:rPr lang="en-US" dirty="0" smtClean="0"/>
              <a:t>e.g., all of the Java API classes are in the package named </a:t>
            </a:r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java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packages can contain </a:t>
            </a:r>
            <a:r>
              <a:rPr lang="en-US" sz="2582" dirty="0" err="1" smtClean="0"/>
              <a:t>subpackages</a:t>
            </a:r>
            <a:endParaRPr lang="en-US" sz="2582" dirty="0" smtClean="0"/>
          </a:p>
          <a:p>
            <a:pPr lvl="1"/>
            <a:r>
              <a:rPr lang="en-US" dirty="0" smtClean="0"/>
              <a:t>e.g., the package </a:t>
            </a:r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java</a:t>
            </a:r>
            <a:r>
              <a:rPr lang="en-US" dirty="0" smtClean="0"/>
              <a:t> contains packages named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lang</a:t>
            </a:r>
            <a:r>
              <a:rPr lang="en-US" dirty="0" smtClean="0"/>
              <a:t>,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util</a:t>
            </a:r>
            <a:r>
              <a:rPr lang="en-US" dirty="0" smtClean="0"/>
              <a:t>,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io</a:t>
            </a:r>
            <a:r>
              <a:rPr lang="en-US" dirty="0" smtClean="0"/>
              <a:t>, etc. </a:t>
            </a:r>
          </a:p>
          <a:p>
            <a:pPr lvl="1"/>
            <a:endParaRPr lang="en-US" dirty="0"/>
          </a:p>
          <a:p>
            <a:r>
              <a:rPr lang="en-US" dirty="0" smtClean="0"/>
              <a:t>the fully qualified name of the </a:t>
            </a:r>
            <a:r>
              <a:rPr lang="en-US" dirty="0" err="1" smtClean="0"/>
              <a:t>subpackage</a:t>
            </a:r>
            <a:r>
              <a:rPr lang="en-US" dirty="0" smtClean="0"/>
              <a:t> is the fully qualified name of the parent package followed by a period followed by the </a:t>
            </a:r>
            <a:r>
              <a:rPr lang="en-US" dirty="0" err="1" smtClean="0"/>
              <a:t>subpackage</a:t>
            </a:r>
            <a:r>
              <a:rPr lang="en-US" dirty="0" smtClean="0"/>
              <a:t> name</a:t>
            </a:r>
          </a:p>
          <a:p>
            <a:pPr lvl="1"/>
            <a:r>
              <a:rPr lang="en-US" dirty="0" smtClean="0"/>
              <a:t>e.g.,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java.lang</a:t>
            </a:r>
            <a:r>
              <a:rPr lang="en-US" dirty="0" smtClean="0"/>
              <a:t>,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java.util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java.io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Am I?</a:t>
            </a:r>
            <a:endParaRPr lang="en-US" dirty="0" smtClean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C142E-FFAB-4FBF-ACA1-2E2098ED6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Dr. Burton Ma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office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err="1" smtClean="0"/>
              <a:t>Lassonde</a:t>
            </a:r>
            <a:r>
              <a:rPr lang="en-CA" dirty="0" smtClean="0"/>
              <a:t> 2046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hours : to be updated on the syllabus page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>
                <a:cs typeface="Courier New" pitchFamily="49" charset="0"/>
              </a:rPr>
              <a:t>email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burton@cse.yorku.ca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packages can contain </a:t>
            </a:r>
            <a:r>
              <a:rPr lang="en-US" sz="2582" dirty="0" smtClean="0"/>
              <a:t>classes and interfaces</a:t>
            </a:r>
          </a:p>
          <a:p>
            <a:pPr lvl="1"/>
            <a:r>
              <a:rPr lang="en-US" dirty="0" smtClean="0"/>
              <a:t>e.g., the package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java</a:t>
            </a:r>
            <a:r>
              <a:rPr lang="en-US" dirty="0" err="1" smtClean="0"/>
              <a:t>.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lang</a:t>
            </a:r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smtClean="0"/>
              <a:t>contains the classes </a:t>
            </a:r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Object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String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Math</a:t>
            </a:r>
            <a:r>
              <a:rPr lang="en-US" dirty="0" smtClean="0"/>
              <a:t>, etc. </a:t>
            </a:r>
          </a:p>
          <a:p>
            <a:pPr lvl="1"/>
            <a:endParaRPr lang="en-US" dirty="0"/>
          </a:p>
          <a:p>
            <a:r>
              <a:rPr lang="en-US" dirty="0" smtClean="0"/>
              <a:t>the fully qualified name of the class is the fully qualified name of the containing package followed by a period followed by the class name</a:t>
            </a:r>
          </a:p>
          <a:p>
            <a:pPr lvl="1"/>
            <a:r>
              <a:rPr lang="en-US" dirty="0" smtClean="0"/>
              <a:t>e.g.,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java.lang.Object</a:t>
            </a:r>
            <a:r>
              <a:rPr lang="en-US" dirty="0" smtClean="0"/>
              <a:t>,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java.lang.String</a:t>
            </a:r>
            <a:r>
              <a:rPr lang="en-US" dirty="0" smtClean="0"/>
              <a:t>,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java.lang.Math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packages are supposed to ensure that fully qualified names are unique</a:t>
            </a:r>
          </a:p>
          <a:p>
            <a:r>
              <a:rPr lang="en-US" dirty="0" smtClean="0"/>
              <a:t>this allows the compiler to disambiguate classes with the same unqualified name, e.g.,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err="1" smtClean="0">
                <a:latin typeface="Consolas" panose="020B0609020204030204" pitchFamily="49" charset="0"/>
                <a:cs typeface="Courier New" pitchFamily="49" charset="0"/>
              </a:rPr>
              <a:t>your.String</a:t>
            </a:r>
            <a:r>
              <a:rPr lang="en-US" sz="2000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s</a:t>
            </a:r>
            <a:r>
              <a:rPr lang="en-US" sz="2000" b="1" dirty="0" smtClean="0"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US" sz="2000" b="1" dirty="0" err="1" smtClean="0">
                <a:latin typeface="Consolas" panose="020B0609020204030204" pitchFamily="49" charset="0"/>
                <a:cs typeface="Courier New" pitchFamily="49" charset="0"/>
              </a:rPr>
              <a:t>your.String</a:t>
            </a:r>
            <a:r>
              <a:rPr lang="en-US" sz="2000" b="1" dirty="0" smtClean="0">
                <a:latin typeface="Consolas" panose="020B0609020204030204" pitchFamily="49" charset="0"/>
                <a:cs typeface="Courier New" pitchFamily="49" charset="0"/>
              </a:rPr>
              <a:t>("hello");</a:t>
            </a:r>
            <a:br>
              <a:rPr lang="en-US" sz="2000" b="1" dirty="0" smtClean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nsolas" panose="020B0609020204030204" pitchFamily="49" charset="0"/>
                <a:cs typeface="Courier New" pitchFamily="49" charset="0"/>
              </a:rPr>
              <a:t>String t = "hello";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ensure that fully qualified names are unique?</a:t>
            </a:r>
          </a:p>
          <a:p>
            <a:r>
              <a:rPr lang="en-US" dirty="0" smtClean="0"/>
              <a:t>package naming convention</a:t>
            </a:r>
          </a:p>
          <a:p>
            <a:pPr lvl="1"/>
            <a:r>
              <a:rPr lang="en-US" dirty="0" smtClean="0"/>
              <a:t>packages should be organized using your domain name in reverse, e.g.,</a:t>
            </a:r>
          </a:p>
          <a:p>
            <a:pPr lvl="2"/>
            <a:r>
              <a:rPr lang="en-US" dirty="0" smtClean="0"/>
              <a:t>EECS domain name </a:t>
            </a:r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eecs.yorku.ca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package name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ca.yorku.eecs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r>
              <a:rPr lang="en-US" dirty="0" smtClean="0"/>
              <a:t>we might consider putting everything for this course under the following package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eecs2030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623760" y="2373480"/>
              <a:ext cx="2354400" cy="1299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14040" y="2359800"/>
                <a:ext cx="2377440" cy="13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5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might consider putting everything for this course under the following package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eecs2030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labs might be organized into </a:t>
            </a:r>
            <a:r>
              <a:rPr lang="en-US" dirty="0" err="1" smtClean="0"/>
              <a:t>subpackages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eecs2030.lab0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eecs2030.lab1 </a:t>
            </a:r>
            <a:r>
              <a:rPr lang="en-US" dirty="0" smtClean="0">
                <a:cs typeface="Courier New" pitchFamily="49" charset="0"/>
              </a:rPr>
              <a:t>and so on</a:t>
            </a:r>
            <a:endParaRPr lang="en-US" dirty="0"/>
          </a:p>
          <a:p>
            <a:r>
              <a:rPr lang="en-US" dirty="0" smtClean="0"/>
              <a:t>tests might be organized into </a:t>
            </a:r>
            <a:r>
              <a:rPr lang="en-US" dirty="0" err="1" smtClean="0"/>
              <a:t>subpackages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eecs2030.test1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eecs2030.test2 </a:t>
            </a:r>
            <a:r>
              <a:rPr lang="en-US" dirty="0" smtClean="0">
                <a:cs typeface="Courier New" pitchFamily="49" charset="0"/>
              </a:rPr>
              <a:t>and so on</a:t>
            </a:r>
            <a:endParaRPr lang="en-US" dirty="0">
              <a:cs typeface="Courier New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Java implementations assume that your directory structure matches the package structure, e.g.,</a:t>
            </a:r>
          </a:p>
          <a:p>
            <a:pPr lvl="1"/>
            <a:r>
              <a:rPr lang="en-US" dirty="0" smtClean="0"/>
              <a:t>there is a folder </a:t>
            </a:r>
            <a:r>
              <a:rPr lang="en-US" b="1" dirty="0" smtClean="0">
                <a:latin typeface="Consolas" panose="020B0609020204030204" pitchFamily="49" charset="0"/>
                <a:cs typeface="Courier New" pitchFamily="49" charset="0"/>
              </a:rPr>
              <a:t>eecs2030</a:t>
            </a:r>
            <a:r>
              <a:rPr lang="en-US" dirty="0" smtClean="0"/>
              <a:t> inside the project </a:t>
            </a:r>
            <a:r>
              <a:rPr lang="en-US" b="1" dirty="0" err="1" smtClean="0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en-US" dirty="0" smtClean="0"/>
              <a:t> folder</a:t>
            </a:r>
          </a:p>
          <a:p>
            <a:pPr lvl="2"/>
            <a:r>
              <a:rPr lang="en-US" dirty="0" smtClean="0"/>
              <a:t>there is a folder </a:t>
            </a:r>
            <a:r>
              <a:rPr lang="en-US" b="1" dirty="0" smtClean="0">
                <a:latin typeface="Consolas" panose="020B0609020204030204" pitchFamily="49" charset="0"/>
              </a:rPr>
              <a:t>lab0</a:t>
            </a:r>
            <a:r>
              <a:rPr lang="en-US" dirty="0" smtClean="0"/>
              <a:t> inside the </a:t>
            </a:r>
            <a:r>
              <a:rPr lang="en-US" b="1" dirty="0" smtClean="0">
                <a:latin typeface="Consolas" panose="020B0609020204030204" pitchFamily="49" charset="0"/>
              </a:rPr>
              <a:t>eecs2030</a:t>
            </a:r>
            <a:r>
              <a:rPr lang="en-US" dirty="0" smtClean="0"/>
              <a:t> folder</a:t>
            </a:r>
          </a:p>
          <a:p>
            <a:pPr lvl="2"/>
            <a:r>
              <a:rPr lang="en-US" dirty="0"/>
              <a:t>there is a folder </a:t>
            </a:r>
            <a:r>
              <a:rPr lang="en-US" b="1" dirty="0" smtClean="0">
                <a:latin typeface="Consolas" panose="020B0609020204030204" pitchFamily="49" charset="0"/>
              </a:rPr>
              <a:t>lab1</a:t>
            </a:r>
            <a:r>
              <a:rPr lang="en-US" dirty="0" smtClean="0"/>
              <a:t> </a:t>
            </a:r>
            <a:r>
              <a:rPr lang="en-US" dirty="0"/>
              <a:t>inside the </a:t>
            </a:r>
            <a:r>
              <a:rPr lang="en-US" b="1" dirty="0">
                <a:latin typeface="Consolas" panose="020B0609020204030204" pitchFamily="49" charset="0"/>
              </a:rPr>
              <a:t>eecs2030</a:t>
            </a:r>
            <a:r>
              <a:rPr lang="en-US" dirty="0"/>
              <a:t> </a:t>
            </a:r>
            <a:r>
              <a:rPr lang="en-US" dirty="0" smtClean="0"/>
              <a:t>folder, and so on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427" y="3037625"/>
            <a:ext cx="107112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project folder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6397" y="3352800"/>
            <a:ext cx="165141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project sources folder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2846" y="3667975"/>
            <a:ext cx="127470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eecs2030 folder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96" y="1371600"/>
            <a:ext cx="6243058" cy="39855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7949" y="3983150"/>
            <a:ext cx="89960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lab0 folder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70440" y="3142440"/>
              <a:ext cx="918720" cy="978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6040" y="3130200"/>
                <a:ext cx="946800" cy="10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2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Methods</a:t>
            </a:r>
            <a:endParaRPr lang="en-US" dirty="0" smtClean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68DBF-BAD6-4BE5-AF38-E96B9D8A06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method performs some sort of computation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method is reusable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anyone who has access to the method can use the method </a:t>
            </a:r>
            <a:r>
              <a:rPr lang="en-CA" i="1" dirty="0" smtClean="0"/>
              <a:t>without copying the contents of the method</a:t>
            </a:r>
            <a:r>
              <a:rPr lang="en-CA" dirty="0" smtClean="0"/>
              <a:t> 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anyone who has access to the method can use the method </a:t>
            </a:r>
            <a:r>
              <a:rPr lang="en-CA" i="1" dirty="0"/>
              <a:t>without </a:t>
            </a:r>
            <a:r>
              <a:rPr lang="en-CA" i="1" dirty="0" smtClean="0"/>
              <a:t>knowing </a:t>
            </a:r>
            <a:r>
              <a:rPr lang="en-CA" i="1" dirty="0"/>
              <a:t>the contents of the method</a:t>
            </a:r>
            <a:r>
              <a:rPr lang="en-CA" dirty="0"/>
              <a:t> </a:t>
            </a:r>
            <a:endParaRPr lang="en-CA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CA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methods are described by their API (application program interface); for example: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>
                <a:hlinkClick r:id="rId2"/>
              </a:rPr>
              <a:t>https://www.eecs.yorku.ca/course_archive/2017-18/W/2030Z/lectures/doc/week01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CA" dirty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067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API method entry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7582"/>
            <a:ext cx="8229600" cy="4580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first line of a method declaration is sometimes called the </a:t>
            </a:r>
            <a:r>
              <a:rPr lang="en-US" i="1" dirty="0" smtClean="0"/>
              <a:t>method header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public static </a:t>
            </a:r>
            <a:r>
              <a:rPr lang="en-CA" sz="2000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isBetween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min,</a:t>
            </a:r>
            <a:b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					  </a:t>
            </a:r>
            <a:r>
              <a:rPr lang="en-CA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max,</a:t>
            </a:r>
            <a:b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					  </a:t>
            </a:r>
            <a:r>
              <a:rPr lang="en-CA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value)</a:t>
            </a: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429000"/>
            <a:ext cx="1828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3439026"/>
            <a:ext cx="990600" cy="661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3439026"/>
            <a:ext cx="1219200" cy="661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4114800"/>
            <a:ext cx="1295400" cy="805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7514" y="3585411"/>
            <a:ext cx="125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modifiers</a:t>
            </a:r>
            <a:endParaRPr lang="en-US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495" y="3585411"/>
            <a:ext cx="14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+mn-lt"/>
              </a:rPr>
              <a:t>return type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3789" y="358577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name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271575"/>
            <a:ext cx="171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parameter list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45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Format</a:t>
            </a:r>
            <a:endParaRPr lang="en-US" dirty="0" smtClean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C142E-FFAB-4FBF-ACA1-2E2098ED6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everything you need to know will eventually be on the York University Moodle site (not the </a:t>
            </a:r>
            <a:r>
              <a:rPr lang="en-CA" dirty="0" err="1" smtClean="0"/>
              <a:t>learn.lassonde</a:t>
            </a:r>
            <a:r>
              <a:rPr lang="en-CA" dirty="0" smtClean="0"/>
              <a:t> Moodle site)</a:t>
            </a:r>
            <a:endParaRPr lang="en-CA" sz="1800" b="1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parameter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parameter list is the list of types and names that appear inside of the parentheses</a:t>
            </a:r>
          </a:p>
          <a:p>
            <a:endParaRPr lang="en-US" dirty="0"/>
          </a:p>
          <a:p>
            <a:pPr lvl="0">
              <a:buClr>
                <a:srgbClr val="4D4D4D"/>
              </a:buClr>
            </a:pP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public static </a:t>
            </a:r>
            <a:r>
              <a:rPr lang="en-CA" sz="2000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/>
            </a:r>
            <a:b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CA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isBetween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min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max, </a:t>
            </a:r>
            <a:r>
              <a:rPr lang="en-CA" sz="2000" b="1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value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 lvl="0">
              <a:buClr>
                <a:srgbClr val="4D4D4D"/>
              </a:buClr>
            </a:pP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0">
              <a:buClr>
                <a:srgbClr val="4D4D4D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4D4D4D"/>
              </a:buClr>
            </a:pPr>
            <a:r>
              <a:rPr lang="en-US" dirty="0">
                <a:solidFill>
                  <a:prstClr val="black"/>
                </a:solidFill>
              </a:rPr>
              <a:t>the names in the parameter list must be </a:t>
            </a:r>
            <a:r>
              <a:rPr lang="en-US" dirty="0" smtClean="0">
                <a:solidFill>
                  <a:prstClr val="black"/>
                </a:solidFill>
              </a:rPr>
              <a:t>unique</a:t>
            </a:r>
          </a:p>
          <a:p>
            <a:pPr lvl="1">
              <a:buClr>
                <a:srgbClr val="4D4D4D"/>
              </a:buClr>
            </a:pPr>
            <a:r>
              <a:rPr lang="en-US" dirty="0" smtClean="0">
                <a:solidFill>
                  <a:prstClr val="black"/>
                </a:solidFill>
              </a:rPr>
              <a:t>i.e., duplicate parameter names are not allowed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3276600"/>
            <a:ext cx="3733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3429000"/>
            <a:ext cx="171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parameter list</a:t>
            </a:r>
            <a:endParaRPr lang="en-US" b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75960" y="3333600"/>
              <a:ext cx="3886920" cy="408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5520" y="3321360"/>
                <a:ext cx="3905280" cy="4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3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method has a </a:t>
            </a:r>
            <a:r>
              <a:rPr lang="en-US" i="1" dirty="0" smtClean="0"/>
              <a:t>signature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signature consists of the method name and the types in the parameter list</a:t>
            </a:r>
            <a:endParaRPr lang="en-US" dirty="0"/>
          </a:p>
          <a:p>
            <a:pPr marL="0" indent="0">
              <a:buNone/>
            </a:pPr>
            <a:endParaRPr lang="en-US" sz="800" dirty="0" smtClean="0"/>
          </a:p>
          <a:p>
            <a:pPr marL="27432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public static </a:t>
            </a:r>
            <a:r>
              <a:rPr lang="en-CA" sz="2000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isBetween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2000" b="1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min,</a:t>
            </a:r>
            <a:b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					  </a:t>
            </a:r>
            <a:r>
              <a:rPr lang="en-CA" sz="2000" b="1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max,</a:t>
            </a:r>
            <a:b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					  </a:t>
            </a:r>
            <a:r>
              <a:rPr lang="en-CA" sz="2000" b="1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value)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D4D4D"/>
              </a:buClr>
              <a:buNone/>
              <a:defRPr/>
            </a:pP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/>
              <a:t>   has the following signature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en-CA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isBetween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CA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CA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4431268"/>
            <a:ext cx="741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onstantia" pitchFamily="18" charset="0"/>
              </a:rPr>
              <a:t>name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1400" y="4431268"/>
            <a:ext cx="3402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B050"/>
                </a:solidFill>
                <a:latin typeface="Constantia" pitchFamily="18" charset="0"/>
              </a:rPr>
              <a:t>number and types of parameters</a:t>
            </a:r>
            <a:endParaRPr lang="en-US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2590799" y="4278869"/>
            <a:ext cx="228601" cy="12954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4381500" y="4088369"/>
            <a:ext cx="228600" cy="1676400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 flipV="1">
            <a:off x="3619500" y="3859768"/>
            <a:ext cx="228600" cy="3352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5200" y="5650468"/>
            <a:ext cx="111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  <a:latin typeface="Constantia" pitchFamily="18" charset="0"/>
              </a:rPr>
              <a:t>signature</a:t>
            </a:r>
            <a:endParaRPr lang="en-US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other examples from </a:t>
            </a:r>
            <a:r>
              <a:rPr lang="en-US" dirty="0" err="1" smtClean="0"/>
              <a:t>java.lang.String</a:t>
            </a:r>
            <a:endParaRPr lang="en-US" dirty="0" smtClean="0"/>
          </a:p>
          <a:p>
            <a:pPr lvl="1"/>
            <a:r>
              <a:rPr lang="en-US" dirty="0" smtClean="0"/>
              <a:t>headers</a:t>
            </a:r>
          </a:p>
          <a:p>
            <a:pPr lvl="2"/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toUpperCase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charAt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index)</a:t>
            </a:r>
            <a:r>
              <a:rPr lang="en-US" dirty="0" smtClean="0"/>
              <a:t> </a:t>
            </a:r>
          </a:p>
          <a:p>
            <a:pPr lvl="2"/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indexOf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(String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str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fromIndex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</a:t>
            </a:r>
          </a:p>
          <a:p>
            <a:pPr lvl="2"/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void 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getChars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srcBegin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srcEnd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, char[] 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dst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, 			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dstBegin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signatures</a:t>
            </a:r>
          </a:p>
          <a:p>
            <a:pPr lvl="2"/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toUpperCase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charAt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indexOf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(String,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getChars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char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[], </a:t>
            </a:r>
            <a:r>
              <a:rPr lang="en-US" sz="18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96800" y="2433600"/>
              <a:ext cx="6472800" cy="2172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0320" y="2421720"/>
                <a:ext cx="6489360" cy="21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8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method signatures in a class must be unique</a:t>
            </a:r>
          </a:p>
          <a:p>
            <a:r>
              <a:rPr lang="en-US" dirty="0" smtClean="0"/>
              <a:t>we can introduce a second method in the same class:</a:t>
            </a:r>
          </a:p>
          <a:p>
            <a:endParaRPr lang="en-US" dirty="0" smtClean="0"/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public static </a:t>
            </a:r>
            <a:r>
              <a:rPr lang="en-CA" sz="1800" b="1" dirty="0" err="1" smtClean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boolean</a:t>
            </a:r>
            <a:endParaRPr lang="en-CA" sz="1800" b="1" dirty="0" smtClean="0">
              <a:solidFill>
                <a:srgbClr val="7030A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1800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isBetween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double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min, </a:t>
            </a:r>
            <a:r>
              <a:rPr lang="en-CA" sz="18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double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max, </a:t>
            </a:r>
            <a:r>
              <a:rPr lang="en-CA" sz="18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double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value)</a:t>
            </a:r>
            <a:r>
              <a:rPr lang="en-CA" sz="1800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4D4D4D"/>
              </a:buClr>
            </a:pPr>
            <a:r>
              <a:rPr lang="en-US" dirty="0" smtClean="0"/>
              <a:t>but not this one: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4D4D4D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18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public static </a:t>
            </a:r>
            <a:r>
              <a:rPr lang="en-CA" sz="1800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boolean</a:t>
            </a:r>
            <a:endParaRPr lang="en-CA" sz="1800" b="1" dirty="0">
              <a:solidFill>
                <a:srgbClr val="7030A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18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isBetween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18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value, </a:t>
            </a:r>
            <a:r>
              <a:rPr lang="en-CA" sz="18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lo, </a:t>
            </a:r>
            <a:r>
              <a:rPr lang="en-CA" sz="18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hi)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56800" y="3286080"/>
              <a:ext cx="5133240" cy="258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160" y="3277080"/>
                <a:ext cx="5150520" cy="26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5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or methods with the same name but different signatures are said to be </a:t>
            </a:r>
            <a:r>
              <a:rPr lang="en-US" i="1" dirty="0" smtClean="0"/>
              <a:t>overloaded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public static </a:t>
            </a:r>
            <a:r>
              <a:rPr lang="en-CA" sz="1800" b="1" dirty="0" err="1" smtClean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boolean</a:t>
            </a:r>
            <a:endParaRPr lang="en-CA" sz="1800" b="1" dirty="0" smtClean="0">
              <a:solidFill>
                <a:srgbClr val="7030A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1800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isBetween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18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min, </a:t>
            </a:r>
            <a:r>
              <a:rPr lang="en-CA" sz="18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max, </a:t>
            </a:r>
            <a:r>
              <a:rPr lang="en-CA" sz="18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value)</a:t>
            </a:r>
            <a:r>
              <a:rPr lang="en-CA" sz="1800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endParaRPr lang="en-CA" sz="1800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18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public static </a:t>
            </a:r>
            <a:r>
              <a:rPr lang="en-CA" sz="1800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boolean</a:t>
            </a:r>
            <a:endParaRPr lang="en-CA" sz="1800" b="1" dirty="0">
              <a:solidFill>
                <a:srgbClr val="7030A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1800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isBetween</a:t>
            </a:r>
            <a:r>
              <a:rPr lang="en-CA" sz="18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18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double </a:t>
            </a:r>
            <a:r>
              <a:rPr lang="en-CA" sz="18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min, </a:t>
            </a:r>
            <a:r>
              <a:rPr lang="en-CA" sz="18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double </a:t>
            </a:r>
            <a:r>
              <a:rPr lang="en-CA" sz="18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max, </a:t>
            </a:r>
            <a:r>
              <a:rPr lang="en-CA" sz="18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double </a:t>
            </a:r>
            <a:r>
              <a:rPr lang="en-CA" sz="18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value)</a:t>
            </a:r>
            <a:r>
              <a:rPr lang="en-CA" sz="1800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endParaRPr lang="en-CA" sz="1800" dirty="0" smtClean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return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Java methods return nothing (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en-US" dirty="0" smtClean="0"/>
              <a:t>) or a single type of value </a:t>
            </a:r>
          </a:p>
          <a:p>
            <a:r>
              <a:rPr lang="en-US" dirty="0" smtClean="0"/>
              <a:t>our method</a:t>
            </a:r>
          </a:p>
          <a:p>
            <a:endParaRPr lang="en-US" dirty="0" smtClean="0"/>
          </a:p>
          <a:p>
            <a:pPr marL="0" lvl="0" indent="0">
              <a:buClr>
                <a:srgbClr val="4D4D4D"/>
              </a:buClr>
              <a:buNone/>
            </a:pP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public static </a:t>
            </a:r>
            <a:r>
              <a:rPr lang="en-CA" sz="2000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CA" sz="2000" b="1" dirty="0" smtClean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0" lvl="0" indent="0">
              <a:buClr>
                <a:srgbClr val="4D4D4D"/>
              </a:buClr>
              <a:buNone/>
            </a:pP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isBetween</a:t>
            </a:r>
            <a:r>
              <a:rPr lang="en-CA" sz="2000" b="1" dirty="0" smtClean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double 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min, </a:t>
            </a:r>
            <a:r>
              <a:rPr lang="en-CA" sz="20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double 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max, </a:t>
            </a:r>
            <a:r>
              <a:rPr lang="en-CA" sz="20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double </a:t>
            </a:r>
            <a:r>
              <a:rPr lang="en-CA" sz="2000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value)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has the return type </a:t>
            </a:r>
            <a:r>
              <a:rPr lang="en-US" b="1" dirty="0" err="1" smtClean="0">
                <a:solidFill>
                  <a:srgbClr val="7030A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boolean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408400" y="3414600"/>
              <a:ext cx="1079640" cy="44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7960" y="3404520"/>
                <a:ext cx="109692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5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Preconditions and </a:t>
            </a:r>
            <a:r>
              <a:rPr lang="en-US" dirty="0" err="1" smtClean="0"/>
              <a:t>postconditions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Preconditions and </a:t>
            </a:r>
            <a:r>
              <a:rPr lang="en-US" dirty="0" err="1" smtClean="0"/>
              <a:t>postconditions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the meaning of method pre- and </a:t>
            </a:r>
            <a:r>
              <a:rPr lang="en-US" dirty="0" err="1" smtClean="0"/>
              <a:t>postconditions</a:t>
            </a:r>
            <a:endParaRPr lang="en-US" dirty="0" smtClean="0"/>
          </a:p>
          <a:p>
            <a:r>
              <a:rPr lang="en-US" dirty="0" smtClean="0"/>
              <a:t>precondition</a:t>
            </a:r>
          </a:p>
          <a:p>
            <a:pPr lvl="1"/>
            <a:r>
              <a:rPr lang="en-US" dirty="0" smtClean="0"/>
              <a:t>a condition that the </a:t>
            </a:r>
            <a:r>
              <a:rPr lang="en-US" i="1" dirty="0" smtClean="0"/>
              <a:t>client</a:t>
            </a:r>
            <a:r>
              <a:rPr lang="en-US" dirty="0" smtClean="0"/>
              <a:t> must ensure is true immediately before a method is invoked</a:t>
            </a:r>
          </a:p>
          <a:p>
            <a:r>
              <a:rPr lang="en-US" dirty="0" err="1" smtClean="0"/>
              <a:t>postcondition</a:t>
            </a:r>
            <a:endParaRPr lang="en-US" dirty="0" smtClean="0"/>
          </a:p>
          <a:p>
            <a:pPr lvl="1"/>
            <a:r>
              <a:rPr lang="en-US" dirty="0" smtClean="0"/>
              <a:t>a condition that the </a:t>
            </a:r>
            <a:r>
              <a:rPr lang="en-US" i="1" dirty="0" smtClean="0"/>
              <a:t>method</a:t>
            </a:r>
            <a:r>
              <a:rPr lang="en-US" dirty="0" smtClean="0"/>
              <a:t> must ensure is true immediately after the method is invoked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158640" y="1939320"/>
              <a:ext cx="5377320" cy="2489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7840" y="1930320"/>
                <a:ext cx="5395680" cy="25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3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that a method precondition is a condition that the </a:t>
            </a:r>
            <a:r>
              <a:rPr lang="en-US" i="1" dirty="0" smtClean="0"/>
              <a:t>client</a:t>
            </a:r>
            <a:r>
              <a:rPr lang="en-US" dirty="0" smtClean="0"/>
              <a:t> must ensure is true immediately before invoking a method</a:t>
            </a:r>
          </a:p>
          <a:p>
            <a:pPr lvl="1"/>
            <a:r>
              <a:rPr lang="en-US" dirty="0" smtClean="0"/>
              <a:t>if the precondition is not true, then the client has no guarantees of what the method will do</a:t>
            </a:r>
          </a:p>
          <a:p>
            <a:endParaRPr lang="en-US" dirty="0" smtClean="0"/>
          </a:p>
          <a:p>
            <a:r>
              <a:rPr lang="en-US" dirty="0" smtClean="0"/>
              <a:t>for static methods, preconditions are conditions on the values of the arguments passed to the method</a:t>
            </a:r>
          </a:p>
          <a:p>
            <a:pPr lvl="1"/>
            <a:r>
              <a:rPr lang="en-US" dirty="0" smtClean="0"/>
              <a:t>you need to carefully read the API to discover the preconditions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989680" y="2826000"/>
              <a:ext cx="2928960" cy="62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2120" y="2817360"/>
                <a:ext cx="2948040" cy="64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1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4580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51816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8394" y="5215122"/>
            <a:ext cx="147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nstantia" pitchFamily="18" charset="0"/>
              </a:rPr>
              <a:t>precondition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8680" y="4524480"/>
              <a:ext cx="1275480" cy="42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240" y="4515840"/>
                <a:ext cx="1297080" cy="4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3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in Prism computing labs (LAS1006)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Lab Zero starts in Week 1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self-guided, can be done anytime before the start of Week 2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using the Prism lab environment</a:t>
            </a:r>
            <a:endParaRPr lang="en-CA" dirty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using </a:t>
            </a:r>
            <a:r>
              <a:rPr lang="en-CA" dirty="0" smtClean="0"/>
              <a:t>eclipse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Labs 1-8 consist of a different set of programming problems for each lab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solidFill>
                  <a:srgbClr val="FF0000"/>
                </a:solidFill>
              </a:rPr>
              <a:t>it </a:t>
            </a:r>
            <a:r>
              <a:rPr lang="en-US" i="1" dirty="0">
                <a:solidFill>
                  <a:srgbClr val="FF0000"/>
                </a:solidFill>
              </a:rPr>
              <a:t>is expected that you know how to use the lab computing environment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229600" cy="5624513"/>
          </a:xfrm>
        </p:spPr>
      </p:pic>
      <p:cxnSp>
        <p:nvCxnSpPr>
          <p:cNvPr id="6" name="Straight Connector 5"/>
          <p:cNvCxnSpPr/>
          <p:nvPr/>
        </p:nvCxnSpPr>
        <p:spPr>
          <a:xfrm>
            <a:off x="457200" y="57912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5824722"/>
            <a:ext cx="147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nstantia" pitchFamily="18" charset="0"/>
              </a:rPr>
              <a:t>precondition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490478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4200" y="1490478"/>
            <a:ext cx="147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nstantia" pitchFamily="18" charset="0"/>
              </a:rPr>
              <a:t>precondition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2320" y="5140800"/>
              <a:ext cx="7498800" cy="1009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960" y="5130000"/>
                <a:ext cx="7514640" cy="10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7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Preconditions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method has a parameter that has reference type then it is almost always assumed that a precondition for that parameter is that it is not equal to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reminders:</a:t>
            </a:r>
          </a:p>
          <a:p>
            <a:pPr lvl="1"/>
            <a:r>
              <a:rPr lang="en-US" dirty="0" smtClean="0"/>
              <a:t>reference type means “not primitive type”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means “refers to no object”</a:t>
            </a:r>
          </a:p>
          <a:p>
            <a:pPr lvl="2"/>
            <a:r>
              <a:rPr lang="en-US" dirty="0" smtClean="0"/>
              <a:t>primitive types are never equal to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69760" y="3694680"/>
              <a:ext cx="6773760" cy="133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120" y="3682440"/>
                <a:ext cx="6789960" cy="13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7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Postconditions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lvl="1">
              <a:spcBef>
                <a:spcPts val="600"/>
              </a:spcBef>
            </a:pPr>
            <a:r>
              <a:rPr lang="en-US" dirty="0" smtClean="0"/>
              <a:t>recall that a method </a:t>
            </a:r>
            <a:r>
              <a:rPr lang="en-US" dirty="0" err="1" smtClean="0"/>
              <a:t>postcondition</a:t>
            </a:r>
            <a:r>
              <a:rPr lang="en-US" dirty="0" smtClean="0"/>
              <a:t> is a condition that the </a:t>
            </a:r>
            <a:r>
              <a:rPr lang="en-US" i="1" dirty="0" smtClean="0"/>
              <a:t>method</a:t>
            </a:r>
            <a:r>
              <a:rPr lang="en-US" dirty="0" smtClean="0"/>
              <a:t> must ensure is true immediately after the method is invoked</a:t>
            </a:r>
          </a:p>
          <a:p>
            <a:pPr lvl="1"/>
            <a:r>
              <a:rPr lang="en-US" dirty="0"/>
              <a:t>if the </a:t>
            </a:r>
            <a:r>
              <a:rPr lang="en-US" dirty="0" err="1" smtClean="0"/>
              <a:t>postcondition</a:t>
            </a:r>
            <a:r>
              <a:rPr lang="en-US" dirty="0" smtClean="0"/>
              <a:t> </a:t>
            </a:r>
            <a:r>
              <a:rPr lang="en-US" dirty="0"/>
              <a:t>is not true, then </a:t>
            </a:r>
            <a:r>
              <a:rPr lang="en-US" dirty="0" smtClean="0"/>
              <a:t>there is something wrong with the implementation of the method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static methods, </a:t>
            </a:r>
            <a:r>
              <a:rPr lang="en-US" dirty="0" err="1" smtClean="0"/>
              <a:t>postconditions</a:t>
            </a:r>
            <a:r>
              <a:rPr lang="en-US" dirty="0" smtClean="0"/>
              <a:t> are:</a:t>
            </a:r>
          </a:p>
          <a:p>
            <a:pPr lvl="1"/>
            <a:r>
              <a:rPr lang="en-US" dirty="0" smtClean="0"/>
              <a:t>conditions on the arguments after the method finishes</a:t>
            </a:r>
          </a:p>
          <a:p>
            <a:pPr lvl="1"/>
            <a:r>
              <a:rPr lang="en-US" dirty="0" smtClean="0"/>
              <a:t>conditions on the return value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4580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4572000"/>
            <a:ext cx="800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34200" y="46482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  <a:latin typeface="Constantia" pitchFamily="18" charset="0"/>
              </a:rPr>
              <a:t>postcondition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229600" cy="5624513"/>
          </a:xfrm>
        </p:spPr>
      </p:pic>
      <p:cxnSp>
        <p:nvCxnSpPr>
          <p:cNvPr id="6" name="Straight Connector 5"/>
          <p:cNvCxnSpPr/>
          <p:nvPr/>
        </p:nvCxnSpPr>
        <p:spPr>
          <a:xfrm>
            <a:off x="457200" y="457200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1311" y="4419600"/>
            <a:ext cx="1576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  <a:latin typeface="Constantia" pitchFamily="18" charset="0"/>
              </a:rPr>
              <a:t>postcondition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24600" y="15240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34200" y="1552853"/>
            <a:ext cx="1576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  <a:latin typeface="Constantia" pitchFamily="18" charset="0"/>
              </a:rPr>
              <a:t>postcondition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200" y="1737519"/>
            <a:ext cx="914400" cy="150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4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45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Java every method must be defined inside of a class</a:t>
            </a:r>
          </a:p>
          <a:p>
            <a:r>
              <a:rPr lang="en-US" dirty="0" smtClean="0"/>
              <a:t>we will try to implement our method so that it matches its API:</a:t>
            </a:r>
          </a:p>
          <a:p>
            <a:pPr lvl="1"/>
            <a:r>
              <a:rPr lang="en-US" dirty="0" smtClean="0"/>
              <a:t>the method is inside the class named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Test2F</a:t>
            </a:r>
          </a:p>
          <a:p>
            <a:pPr lvl="1"/>
            <a:r>
              <a:rPr lang="en-US" dirty="0" smtClean="0"/>
              <a:t>the class Test2F is inside the package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eecs2030.test2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eclipse demonstration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40040" y="1163160"/>
              <a:ext cx="2760840" cy="481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760" y="1154160"/>
                <a:ext cx="2778840" cy="4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9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method implementation consists of:</a:t>
            </a:r>
          </a:p>
          <a:p>
            <a:pPr lvl="1"/>
            <a:r>
              <a:rPr lang="en-US" dirty="0" smtClean="0"/>
              <a:t>the method header</a:t>
            </a:r>
          </a:p>
          <a:p>
            <a:pPr lvl="1"/>
            <a:r>
              <a:rPr lang="en-US" dirty="0" smtClean="0"/>
              <a:t>a method body</a:t>
            </a:r>
          </a:p>
          <a:p>
            <a:pPr lvl="2"/>
            <a:r>
              <a:rPr lang="en-US" dirty="0" smtClean="0"/>
              <a:t>the body is a sequence of Java statements inside of a pair of braces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{ }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lab work is allowed and strongly encouraged for Labs 1-8 (not Lab 0)</a:t>
            </a:r>
          </a:p>
          <a:p>
            <a:pPr lvl="1"/>
            <a:r>
              <a:rPr lang="en-US" dirty="0" smtClean="0"/>
              <a:t>groups of up to size 3</a:t>
            </a:r>
          </a:p>
          <a:p>
            <a:pPr lvl="1"/>
            <a:r>
              <a:rPr lang="en-US" dirty="0" smtClean="0"/>
              <a:t>see </a:t>
            </a:r>
            <a:r>
              <a:rPr lang="en-US" i="1" dirty="0" smtClean="0"/>
              <a:t>Academic Honesty</a:t>
            </a:r>
            <a:r>
              <a:rPr lang="en-US" dirty="0" smtClean="0"/>
              <a:t> section of syllabus</a:t>
            </a:r>
          </a:p>
          <a:p>
            <a:pPr lvl="2"/>
            <a:r>
              <a:rPr lang="en-US" dirty="0" smtClean="0"/>
              <a:t>TLDR Do not submit work that is not wholly your 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method has parameters, then you can use the parameter names as variables inside your method</a:t>
            </a:r>
          </a:p>
          <a:p>
            <a:pPr lvl="1"/>
            <a:r>
              <a:rPr lang="en-US" dirty="0" smtClean="0"/>
              <a:t>you cannot create new variables inside the method that have the same name as a parameter</a:t>
            </a:r>
          </a:p>
          <a:p>
            <a:pPr lvl="1"/>
            <a:r>
              <a:rPr lang="en-US" dirty="0" smtClean="0"/>
              <a:t>you cannot use the parameters outside of the method</a:t>
            </a:r>
          </a:p>
          <a:p>
            <a:pPr lvl="2"/>
            <a:r>
              <a:rPr lang="en-US" dirty="0" smtClean="0"/>
              <a:t>we say that the </a:t>
            </a:r>
            <a:r>
              <a:rPr lang="en-US" i="1" dirty="0" smtClean="0"/>
              <a:t>scope</a:t>
            </a:r>
            <a:r>
              <a:rPr lang="en-US" dirty="0" smtClean="0"/>
              <a:t> of the parameters is the method body</a:t>
            </a:r>
          </a:p>
          <a:p>
            <a:pPr lvl="1"/>
            <a:endParaRPr lang="en-US" dirty="0"/>
          </a:p>
          <a:p>
            <a:r>
              <a:rPr lang="en-US" dirty="0" smtClean="0"/>
              <a:t>you may create additional variables inside your method if you wish </a:t>
            </a:r>
          </a:p>
          <a:p>
            <a:pPr lvl="1"/>
            <a:r>
              <a:rPr lang="en-US" dirty="0" smtClean="0"/>
              <a:t>we will create a variable to store the return value of the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35840" y="1091520"/>
              <a:ext cx="3921480" cy="86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9000" y="1084320"/>
                <a:ext cx="3934440" cy="8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8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9640" y="3764160"/>
              <a:ext cx="5689440" cy="871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9920" y="3755880"/>
                <a:ext cx="570528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711320" y="4218480"/>
              <a:ext cx="1246680" cy="352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2320" y="4209840"/>
                <a:ext cx="1265040" cy="3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with return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method header says that a type is returned, then the method must return a value having the advertised type back to the client</a:t>
            </a:r>
          </a:p>
          <a:p>
            <a:r>
              <a:rPr lang="en-US" dirty="0" smtClean="0"/>
              <a:t>you use the keyword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/>
              <a:t> to return the value back to the client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34240" y="4366440"/>
              <a:ext cx="1623960" cy="4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4520" y="4355280"/>
                <a:ext cx="1644840" cy="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88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return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method stops running immediately if a return statement is run</a:t>
            </a:r>
          </a:p>
          <a:p>
            <a:pPr lvl="1"/>
            <a:r>
              <a:rPr lang="en-US" dirty="0" smtClean="0"/>
              <a:t>this means that you are not allowed to have additional code if a return statement is reached</a:t>
            </a:r>
          </a:p>
          <a:p>
            <a:pPr lvl="1"/>
            <a:r>
              <a:rPr lang="en-US" dirty="0" smtClean="0"/>
              <a:t>however, you can have multiple return statements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code not allowed </a:t>
            </a:r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here</a:t>
            </a:r>
            <a:endParaRPr lang="en-US" sz="16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code not allowed here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code not allowed here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13120" y="2072520"/>
              <a:ext cx="5885280" cy="274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3400" y="2063880"/>
                <a:ext cx="5901480" cy="27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implementations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many ways to implement this particular method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||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27040" y="1769760"/>
              <a:ext cx="941400" cy="843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7680" y="1760400"/>
                <a:ext cx="956520" cy="8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9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testing occurs during your regularly scheduled lab using the EECS </a:t>
            </a:r>
            <a:r>
              <a:rPr lang="en-US" dirty="0" err="1" smtClean="0"/>
              <a:t>labtest</a:t>
            </a:r>
            <a:r>
              <a:rPr lang="en-US" dirty="0" smtClean="0"/>
              <a:t> environment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miss a test for an acceptable reason?</a:t>
            </a:r>
          </a:p>
          <a:p>
            <a:pPr lvl="1"/>
            <a:r>
              <a:rPr lang="en-US" dirty="0" smtClean="0"/>
              <a:t>see </a:t>
            </a:r>
            <a:r>
              <a:rPr lang="en-US" i="1" dirty="0" smtClean="0"/>
              <a:t>Evaluation: Missed tests</a:t>
            </a:r>
            <a:r>
              <a:rPr lang="en-US" dirty="0" smtClean="0"/>
              <a:t> </a:t>
            </a:r>
            <a:r>
              <a:rPr lang="en-US" dirty="0"/>
              <a:t>section of syllabus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430779"/>
              </p:ext>
            </p:extLst>
          </p:nvPr>
        </p:nvGraphicFramePr>
        <p:xfrm>
          <a:off x="1447800" y="2209800"/>
          <a:ext cx="6400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5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52160" y="1780200"/>
              <a:ext cx="1143720" cy="99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1360" y="1769400"/>
                <a:ext cx="1166760" cy="10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0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31320" y="1779120"/>
              <a:ext cx="969120" cy="1092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0520" y="1769040"/>
                <a:ext cx="991080" cy="11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15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47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229600" cy="5624513"/>
          </a:xfrm>
        </p:spPr>
      </p:pic>
    </p:spTree>
    <p:extLst>
      <p:ext uri="{BB962C8B-B14F-4D97-AF65-F5344CB8AC3E}">
        <p14:creationId xmlns:p14="http://schemas.microsoft.com/office/powerpoint/2010/main" val="39799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java.util.List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sz="1600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  // implementation of </a:t>
            </a:r>
            <a:r>
              <a:rPr lang="en-US" sz="160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not </a:t>
            </a:r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shown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min2(List&lt;Integer&gt;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70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java.util.List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sz="1600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implementation not shown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min2(List&lt;Integer&gt;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!=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"list size != 2"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second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920" y="575280"/>
              <a:ext cx="8798760" cy="426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0" y="568080"/>
                <a:ext cx="8811360" cy="42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2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eecs2030.test2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java.util.List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sz="1600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Test2F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implementation not shown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min2(List&lt;Integer&gt;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!=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"list size != 2"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second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second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second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63120" y="4371840"/>
              <a:ext cx="5019840" cy="845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2680" y="4363200"/>
                <a:ext cx="5037840" cy="8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9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Invoking methods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Pass-by-value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static</a:t>
            </a:r>
            <a:r>
              <a:rPr lang="en-CA" dirty="0" smtClean="0"/>
              <a:t> Methods</a:t>
            </a:r>
            <a:endParaRPr lang="en-US" dirty="0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0A6541-B38D-4A61-ABF4-D8BD197BFD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method that is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static</a:t>
            </a:r>
            <a:r>
              <a:rPr lang="en-CA" dirty="0" smtClean="0"/>
              <a:t> is a per-class member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client does not need an object reference to invoke the method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client uses the class name to access the method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CA" sz="1800" b="1" dirty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1800" b="1" dirty="0" err="1"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18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isBetween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>
                <a:latin typeface="Consolas" panose="020B0609020204030204" pitchFamily="49" charset="0"/>
                <a:cs typeface="Courier New" pitchFamily="49" charset="0"/>
              </a:rPr>
              <a:t>= 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Test2F.isBetween(0, 5, 2);</a:t>
            </a:r>
            <a:endParaRPr lang="en-CA" sz="1800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static</a:t>
            </a:r>
            <a:r>
              <a:rPr lang="en-CA" dirty="0" smtClean="0"/>
              <a:t> methods are also called </a:t>
            </a:r>
            <a:r>
              <a:rPr lang="en-CA" i="1" dirty="0" smtClean="0"/>
              <a:t>class methods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33400" y="5867400"/>
            <a:ext cx="1364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Constantia" pitchFamily="18" charset="0"/>
              </a:rPr>
              <a:t>[notes 1.2.4</a:t>
            </a:r>
            <a:r>
              <a:rPr lang="en-CA" dirty="0" smtClean="0">
                <a:latin typeface="Constantia" pitchFamily="18" charset="0"/>
              </a:rPr>
              <a:t>]</a:t>
            </a:r>
            <a:endParaRPr lang="en-US" dirty="0">
              <a:latin typeface="Constant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575520" y="3591000"/>
              <a:ext cx="710640" cy="109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5080" y="3580560"/>
                <a:ext cx="731520" cy="1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5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Invoking methods</a:t>
            </a:r>
            <a:endParaRPr lang="en-US" dirty="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7FCCB-279A-46D4-BA33-26FD80AC3A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14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client invokes a method by passing </a:t>
            </a:r>
            <a:r>
              <a:rPr lang="en-CA" u="sng" dirty="0" smtClean="0">
                <a:solidFill>
                  <a:schemeClr val="accent5"/>
                </a:solidFill>
              </a:rPr>
              <a:t>arguments</a:t>
            </a:r>
            <a:r>
              <a:rPr lang="en-CA" dirty="0" smtClean="0"/>
              <a:t> to the method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the types of the arguments must be compatible with the types of parameters in the method signature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the values of the arguments must satisfy the preconditions of the method contract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962400"/>
            <a:ext cx="762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List&lt;Integer&gt;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t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&lt;Integer&gt;();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t.add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(100);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t.add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(-99);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 min = Test2F.min2(</a:t>
            </a:r>
            <a:r>
              <a:rPr lang="en-CA" b="1" u="sng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t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);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106" y="5136076"/>
            <a:ext cx="11558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u="sng" dirty="0" smtClean="0">
                <a:solidFill>
                  <a:schemeClr val="accent5"/>
                </a:solidFill>
                <a:latin typeface="+mn-lt"/>
                <a:cs typeface="+mn-cs"/>
              </a:rPr>
              <a:t>argument</a:t>
            </a:r>
            <a:endParaRPr lang="en-US" u="sng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338880" y="3712680"/>
              <a:ext cx="2131920" cy="46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9520" y="3705840"/>
                <a:ext cx="2153520" cy="4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set of freely available electronic notes is available from the Moodle site</a:t>
            </a:r>
            <a:endParaRPr lang="en-US" dirty="0"/>
          </a:p>
          <a:p>
            <a:r>
              <a:rPr lang="en-US" dirty="0" smtClean="0"/>
              <a:t>recommended textbooks</a:t>
            </a:r>
          </a:p>
          <a:p>
            <a:pPr lvl="1"/>
            <a:r>
              <a:rPr lang="en-US" i="1" dirty="0" smtClean="0"/>
              <a:t>Building Java Programs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 Edition, S </a:t>
            </a:r>
            <a:r>
              <a:rPr lang="en-US" dirty="0" err="1" smtClean="0"/>
              <a:t>Roges</a:t>
            </a:r>
            <a:r>
              <a:rPr lang="en-US" dirty="0" smtClean="0"/>
              <a:t> and M </a:t>
            </a:r>
            <a:r>
              <a:rPr lang="en-US" dirty="0" err="1" smtClean="0"/>
              <a:t>Stepp</a:t>
            </a:r>
            <a:endParaRPr lang="en-US" dirty="0" smtClean="0"/>
          </a:p>
          <a:p>
            <a:pPr lvl="1"/>
            <a:r>
              <a:rPr lang="en-US" i="1" dirty="0"/>
              <a:t>Introduction to Programming in </a:t>
            </a:r>
            <a:r>
              <a:rPr lang="en-US" i="1" dirty="0" smtClean="0"/>
              <a:t>Java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Edition, R </a:t>
            </a:r>
            <a:r>
              <a:rPr lang="en-US" dirty="0" err="1" smtClean="0"/>
              <a:t>Sedgewick</a:t>
            </a:r>
            <a:r>
              <a:rPr lang="en-US" dirty="0" smtClean="0"/>
              <a:t> and K Wayne</a:t>
            </a:r>
          </a:p>
          <a:p>
            <a:pPr lvl="2"/>
            <a:r>
              <a:rPr lang="en-US" dirty="0" smtClean="0"/>
              <a:t>does not cover inheritance</a:t>
            </a:r>
          </a:p>
          <a:p>
            <a:pPr lvl="1"/>
            <a:r>
              <a:rPr lang="en-US" i="1" dirty="0" smtClean="0"/>
              <a:t>Absolute Java</a:t>
            </a:r>
            <a:r>
              <a:rPr lang="en-US" dirty="0" smtClean="0"/>
              <a:t>, 6</a:t>
            </a:r>
            <a:r>
              <a:rPr lang="en-US" baseline="30000" dirty="0" smtClean="0"/>
              <a:t>th</a:t>
            </a:r>
            <a:r>
              <a:rPr lang="en-US" dirty="0" smtClean="0"/>
              <a:t> Edition, W </a:t>
            </a:r>
            <a:r>
              <a:rPr lang="en-US" dirty="0" err="1" smtClean="0"/>
              <a:t>Savitch</a:t>
            </a:r>
            <a:endParaRPr lang="en-US" dirty="0" smtClean="0"/>
          </a:p>
          <a:p>
            <a:r>
              <a:rPr lang="en-US" dirty="0" smtClean="0"/>
              <a:t>recommended references</a:t>
            </a:r>
            <a:endParaRPr lang="en-US" dirty="0"/>
          </a:p>
          <a:p>
            <a:pPr lvl="1"/>
            <a:r>
              <a:rPr lang="en-US" i="1" dirty="0" smtClean="0"/>
              <a:t>Java 8 Pocket Guide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Liguori</a:t>
            </a:r>
            <a:r>
              <a:rPr lang="en-US" dirty="0" smtClean="0"/>
              <a:t> and </a:t>
            </a:r>
            <a:r>
              <a:rPr lang="en-US" dirty="0" err="1" smtClean="0"/>
              <a:t>Liguori</a:t>
            </a:r>
            <a:endParaRPr lang="en-US" dirty="0" smtClean="0"/>
          </a:p>
          <a:p>
            <a:pPr lvl="1"/>
            <a:r>
              <a:rPr lang="en-US" i="1" dirty="0" smtClean="0"/>
              <a:t>Effective Java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 Edition, J Bloch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Pass-by-value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Java uses pass-by-value to:</a:t>
            </a:r>
          </a:p>
          <a:p>
            <a:pPr lvl="1"/>
            <a:r>
              <a:rPr lang="en-US" dirty="0" smtClean="0"/>
              <a:t>transfer the value of the arguments to the method</a:t>
            </a:r>
          </a:p>
          <a:p>
            <a:pPr lvl="1"/>
            <a:r>
              <a:rPr lang="en-US" dirty="0" smtClean="0"/>
              <a:t>transfer the return value back to the client</a:t>
            </a:r>
          </a:p>
          <a:p>
            <a:pPr lvl="1"/>
            <a:endParaRPr lang="en-US" dirty="0"/>
          </a:p>
          <a:p>
            <a:r>
              <a:rPr lang="en-US" dirty="0" smtClean="0"/>
              <a:t>consider the following utility class and its client…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type.lib.Fraction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Doubler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Doubler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// tries to </a:t>
            </a:r>
            <a:r>
              <a:rPr lang="en-US" dirty="0" smtClean="0">
                <a:solidFill>
                  <a:srgbClr val="3F7F5F"/>
                </a:solidFill>
                <a:latin typeface="Consolas"/>
              </a:rPr>
              <a:t>double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x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twice(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x)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x = 2 * x;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// tries to double f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twice(Fraction f)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numerator 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f.getNumerator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f.setNumerator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( 2 * numerator 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4267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assume that a </a:t>
            </a:r>
            <a:r>
              <a:rPr lang="en-US" b="1" dirty="0" smtClean="0">
                <a:latin typeface="Consolas" panose="020B0609020204030204" pitchFamily="49" charset="0"/>
              </a:rPr>
              <a:t>Fraction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represents a fraction (i.e., has an integer numerator and denominator)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65320" y="2783160"/>
              <a:ext cx="480600" cy="2071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600" y="2773080"/>
                <a:ext cx="500760" cy="20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8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type.lib.Fraction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TestDoubler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a = 1;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Doubler.</a:t>
            </a:r>
            <a:r>
              <a:rPr lang="en-US" i="1" dirty="0" err="1">
                <a:solidFill>
                  <a:srgbClr val="000000"/>
                </a:solidFill>
                <a:latin typeface="Consolas"/>
              </a:rPr>
              <a:t>twice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(a);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Fraction b =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Fraction(1, 2);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Doubler.</a:t>
            </a:r>
            <a:r>
              <a:rPr lang="en-US" i="1" dirty="0" err="1">
                <a:solidFill>
                  <a:srgbClr val="000000"/>
                </a:solidFill>
                <a:latin typeface="Consolas"/>
              </a:rPr>
              <a:t>twice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(b);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(a);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(b);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  </a:t>
            </a:r>
            <a:endParaRPr lang="en-US" dirty="0">
              <a:solidFill>
                <a:srgbClr val="000000"/>
              </a:solidFill>
              <a:latin typeface="Consola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873240" y="4021560"/>
              <a:ext cx="2809080" cy="1006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3520" y="4008600"/>
                <a:ext cx="2830320" cy="10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3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Pass-by-value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output of the client program?</a:t>
            </a:r>
          </a:p>
          <a:p>
            <a:pPr lvl="1"/>
            <a:r>
              <a:rPr lang="en-US" dirty="0" smtClean="0"/>
              <a:t>try it and see</a:t>
            </a:r>
          </a:p>
          <a:p>
            <a:pPr lvl="1"/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an invoked method runs in its own area of memory that contains storage for its parameters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each parameter is initialized with </a:t>
            </a:r>
            <a:r>
              <a:rPr lang="en-CA" i="1" dirty="0" smtClean="0"/>
              <a:t>the value</a:t>
            </a:r>
            <a:r>
              <a:rPr lang="en-CA" dirty="0" smtClean="0"/>
              <a:t> of its corresponding argument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Pass-by-value with reference types</a:t>
            </a:r>
            <a:endParaRPr lang="en-US" dirty="0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93F38-D4A9-4BCA-A91B-1E91FCCC3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sz="1800" dirty="0" smtClean="0"/>
              <a:t>Fraction b =</a:t>
            </a:r>
          </a:p>
          <a:p>
            <a:pPr eaLnBrk="1" hangingPunct="1"/>
            <a:r>
              <a:rPr lang="en-CA" sz="1800" dirty="0" smtClean="0"/>
              <a:t>  new Fraction(1, 2);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70912"/>
              </p:ext>
            </p:extLst>
          </p:nvPr>
        </p:nvGraphicFramePr>
        <p:xfrm>
          <a:off x="3048000" y="1371600"/>
          <a:ext cx="3345180" cy="1478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64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client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b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80853"/>
              </p:ext>
            </p:extLst>
          </p:nvPr>
        </p:nvGraphicFramePr>
        <p:xfrm>
          <a:off x="3048000" y="2895600"/>
          <a:ext cx="3345180" cy="1757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Fraction </a:t>
                      </a:r>
                      <a:r>
                        <a:rPr lang="en-CA" sz="1400" b="0" dirty="0" smtClean="0"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4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numer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denom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57800" y="2133600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500a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057400"/>
            <a:ext cx="269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 object at </a:t>
            </a:r>
            <a:r>
              <a:rPr lang="en-US" i="1" dirty="0" smtClean="0">
                <a:latin typeface="+mn-lt"/>
              </a:rPr>
              <a:t>address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5</a:t>
            </a:r>
            <a:r>
              <a:rPr lang="en-US" b="1" dirty="0" smtClean="0">
                <a:latin typeface="Consolas" panose="020B0609020204030204" pitchFamily="49" charset="0"/>
              </a:rPr>
              <a:t>00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7658100" y="1199971"/>
            <a:ext cx="152400" cy="25146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09784" y="2685871"/>
            <a:ext cx="1977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this is an address</a:t>
            </a:r>
          </a:p>
          <a:p>
            <a:r>
              <a:rPr lang="en-US" dirty="0" smtClean="0">
                <a:latin typeface="+mn-lt"/>
              </a:rPr>
              <a:t>because </a:t>
            </a:r>
            <a:r>
              <a:rPr lang="en-US" b="1" dirty="0" smtClean="0">
                <a:latin typeface="Consolas" panose="020B0609020204030204" pitchFamily="49" charset="0"/>
              </a:rPr>
              <a:t>b </a:t>
            </a:r>
            <a:r>
              <a:rPr lang="en-US" dirty="0" smtClean="0">
                <a:latin typeface="+mn-lt"/>
              </a:rPr>
              <a:t>is a</a:t>
            </a:r>
          </a:p>
          <a:p>
            <a:r>
              <a:rPr lang="en-US" dirty="0" smtClean="0">
                <a:latin typeface="+mn-lt"/>
              </a:rPr>
              <a:t>reference variable</a:t>
            </a:r>
          </a:p>
          <a:p>
            <a:r>
              <a:rPr lang="en-US" dirty="0" smtClean="0">
                <a:latin typeface="+mn-lt"/>
              </a:rPr>
              <a:t>(refer to objects)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-387360" y="1100160"/>
              <a:ext cx="6105240" cy="380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7440" y="1091880"/>
                <a:ext cx="6121440" cy="38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74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Pass-by-value with reference types</a:t>
            </a:r>
            <a:endParaRPr lang="en-US" dirty="0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93F38-D4A9-4BCA-A91B-1E91FCCC3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Fraction b =</a:t>
            </a:r>
          </a:p>
          <a:p>
            <a:pPr eaLnBrk="1" hangingPunct="1"/>
            <a:r>
              <a:rPr lang="en-CA" dirty="0" smtClean="0"/>
              <a:t>  new Fraction(1, 2);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68457"/>
              </p:ext>
            </p:extLst>
          </p:nvPr>
        </p:nvGraphicFramePr>
        <p:xfrm>
          <a:off x="3962400" y="1371600"/>
          <a:ext cx="3345180" cy="1478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64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client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b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05678"/>
              </p:ext>
            </p:extLst>
          </p:nvPr>
        </p:nvGraphicFramePr>
        <p:xfrm>
          <a:off x="3962400" y="2895600"/>
          <a:ext cx="3345180" cy="1757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Fraction </a:t>
                      </a:r>
                      <a:r>
                        <a:rPr lang="en-CA" sz="1400" b="0" dirty="0" smtClean="0"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4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numer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denom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2133600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500a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29488" y="2133600"/>
            <a:ext cx="17383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400" dirty="0">
                <a:latin typeface="Constantia" pitchFamily="18" charset="0"/>
                <a:cs typeface="Courier New" pitchFamily="49" charset="0"/>
              </a:rPr>
              <a:t>value of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b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</a:t>
            </a:r>
            <a:r>
              <a:rPr lang="en-CA" sz="1400" dirty="0">
                <a:latin typeface="Constantia" pitchFamily="18" charset="0"/>
                <a:cs typeface="Courier New" pitchFamily="49" charset="0"/>
              </a:rPr>
              <a:t>is a reference to the new</a:t>
            </a:r>
          </a:p>
          <a:p>
            <a:pPr algn="ctr"/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Fraction</a:t>
            </a:r>
            <a:r>
              <a:rPr lang="en-CA" sz="1400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400" dirty="0">
                <a:latin typeface="Constantia" pitchFamily="18" charset="0"/>
                <a:cs typeface="Courier New" pitchFamily="49" charset="0"/>
              </a:rPr>
              <a:t>object</a:t>
            </a:r>
            <a:endParaRPr lang="en-US" sz="1400" dirty="0"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29488" y="1371600"/>
            <a:ext cx="173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400" dirty="0">
                <a:latin typeface="Constantia" pitchFamily="18" charset="0"/>
                <a:cs typeface="Courier New" pitchFamily="49" charset="0"/>
              </a:rPr>
              <a:t>value of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b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</a:t>
            </a:r>
            <a:r>
              <a:rPr lang="en-CA" sz="1400" dirty="0">
                <a:latin typeface="Constantia" pitchFamily="18" charset="0"/>
                <a:cs typeface="Courier New" pitchFamily="49" charset="0"/>
              </a:rPr>
              <a:t>is </a:t>
            </a:r>
            <a:r>
              <a:rPr lang="en-CA" sz="1400" i="1" dirty="0" smtClean="0">
                <a:latin typeface="Constantia" pitchFamily="18" charset="0"/>
                <a:cs typeface="Courier New" pitchFamily="49" charset="0"/>
              </a:rPr>
              <a:t>not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the</a:t>
            </a:r>
            <a:endParaRPr lang="en-CA" sz="1400" dirty="0">
              <a:latin typeface="Constantia" pitchFamily="18" charset="0"/>
              <a:cs typeface="Courier New" pitchFamily="49" charset="0"/>
            </a:endParaRPr>
          </a:p>
          <a:p>
            <a:pPr algn="ctr"/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Fraction</a:t>
            </a:r>
            <a:r>
              <a:rPr lang="en-CA" sz="14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1/2</a:t>
            </a:r>
            <a:endParaRPr lang="en-US" sz="1400" b="1" dirty="0">
              <a:latin typeface="Constantia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Pass-by-value with reference types</a:t>
            </a:r>
            <a:endParaRPr lang="en-US" dirty="0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93F38-D4A9-4BCA-A91B-1E91FCCC3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Fraction b =</a:t>
            </a:r>
          </a:p>
          <a:p>
            <a:pPr eaLnBrk="1" hangingPunct="1"/>
            <a:r>
              <a:rPr lang="en-CA" dirty="0" smtClean="0"/>
              <a:t>  new Fraction(1, 2);</a:t>
            </a:r>
          </a:p>
          <a:p>
            <a:pPr eaLnBrk="1" hangingPunct="1"/>
            <a:r>
              <a:rPr lang="en-CA" dirty="0" err="1" smtClean="0"/>
              <a:t>Doubler.twice</a:t>
            </a:r>
            <a:r>
              <a:rPr lang="en-CA" dirty="0" smtClean="0"/>
              <a:t>(b);</a:t>
            </a:r>
            <a:endParaRPr lang="en-US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962400" y="1371600"/>
          <a:ext cx="3345180" cy="1478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64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client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b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962400" y="2895600"/>
          <a:ext cx="3345180" cy="1757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Fraction </a:t>
                      </a:r>
                      <a:r>
                        <a:rPr lang="en-CA" sz="1400" b="0" dirty="0" smtClean="0"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4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numer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denom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62400" y="4922838"/>
          <a:ext cx="3345180" cy="1325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Doubler.twice</a:t>
                      </a:r>
                      <a:endParaRPr lang="en-US" sz="14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f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2133600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500a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72200" y="5497513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500a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50013" y="5257801"/>
            <a:ext cx="17695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latin typeface="Constantia" pitchFamily="18" charset="0"/>
                <a:cs typeface="Courier New" pitchFamily="49" charset="0"/>
              </a:rPr>
              <a:t>parameter </a:t>
            </a:r>
            <a:r>
              <a:rPr lang="en-CA" sz="1400" b="1" dirty="0">
                <a:latin typeface="Consolas" panose="020B0609020204030204" pitchFamily="49" charset="0"/>
                <a:cs typeface="Courier New" pitchFamily="49" charset="0"/>
              </a:rPr>
              <a:t>f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</a:t>
            </a:r>
            <a:endParaRPr lang="en-CA" sz="1400" dirty="0">
              <a:latin typeface="Constantia" pitchFamily="18" charset="0"/>
              <a:cs typeface="Courier New" pitchFamily="49" charset="0"/>
            </a:endParaRPr>
          </a:p>
          <a:p>
            <a:pPr algn="ctr"/>
            <a:r>
              <a:rPr lang="en-CA" sz="1400" i="1" dirty="0" smtClean="0">
                <a:latin typeface="Constantia" pitchFamily="18" charset="0"/>
                <a:cs typeface="Courier New" pitchFamily="49" charset="0"/>
              </a:rPr>
              <a:t>is an independent copy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of the </a:t>
            </a:r>
            <a:r>
              <a:rPr lang="en-CA" sz="1400" dirty="0">
                <a:latin typeface="Constantia" pitchFamily="18" charset="0"/>
                <a:cs typeface="Courier New" pitchFamily="49" charset="0"/>
              </a:rPr>
              <a:t>value</a:t>
            </a:r>
          </a:p>
          <a:p>
            <a:pPr algn="ctr"/>
            <a:r>
              <a:rPr lang="en-CA" sz="1400" dirty="0">
                <a:latin typeface="Constantia" pitchFamily="18" charset="0"/>
                <a:cs typeface="Courier New" pitchFamily="49" charset="0"/>
              </a:rPr>
              <a:t>of argument </a:t>
            </a:r>
            <a:r>
              <a:rPr lang="en-CA" sz="1400" b="1" dirty="0">
                <a:latin typeface="Consolas" panose="020B0609020204030204" pitchFamily="49" charset="0"/>
                <a:cs typeface="Courier New" pitchFamily="49" charset="0"/>
              </a:rPr>
              <a:t>b</a:t>
            </a:r>
          </a:p>
          <a:p>
            <a:pPr algn="ctr"/>
            <a:r>
              <a:rPr lang="en-CA" sz="1400" dirty="0">
                <a:latin typeface="Constantia" pitchFamily="18" charset="0"/>
                <a:cs typeface="Courier New" pitchFamily="49" charset="0"/>
              </a:rPr>
              <a:t>(a reference)</a:t>
            </a:r>
            <a:r>
              <a:rPr lang="en-CA" sz="14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US" sz="1400" dirty="0"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15200" y="1295400"/>
            <a:ext cx="17695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the value of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b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</a:t>
            </a:r>
            <a:endParaRPr lang="en-CA" sz="1400" dirty="0">
              <a:latin typeface="Constantia" pitchFamily="18" charset="0"/>
              <a:cs typeface="Courier New" pitchFamily="49" charset="0"/>
            </a:endParaRPr>
          </a:p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is passed to the</a:t>
            </a:r>
          </a:p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method </a:t>
            </a:r>
            <a:r>
              <a:rPr lang="en-CA" sz="1400" b="1" dirty="0" err="1" smtClean="0">
                <a:latin typeface="Consolas" panose="020B0609020204030204" pitchFamily="49" charset="0"/>
                <a:cs typeface="Courier New" pitchFamily="49" charset="0"/>
              </a:rPr>
              <a:t>Doubler.twice</a:t>
            </a:r>
            <a:r>
              <a:rPr lang="en-CA" sz="1400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US" sz="1400" dirty="0"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21" name="Curved Right Arrow 20"/>
          <p:cNvSpPr/>
          <p:nvPr/>
        </p:nvSpPr>
        <p:spPr>
          <a:xfrm flipH="1">
            <a:off x="7467600" y="2209800"/>
            <a:ext cx="914400" cy="3657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932280" y="4613040"/>
              <a:ext cx="4501800" cy="124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3280" y="4604760"/>
                <a:ext cx="4522320" cy="12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49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Pass-by-value with reference types</a:t>
            </a:r>
            <a:endParaRPr lang="en-US" dirty="0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93F38-D4A9-4BCA-A91B-1E91FCCC3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Fraction b =</a:t>
            </a:r>
          </a:p>
          <a:p>
            <a:pPr eaLnBrk="1" hangingPunct="1"/>
            <a:r>
              <a:rPr lang="en-CA" dirty="0" smtClean="0"/>
              <a:t>  new Fraction(1, 2);</a:t>
            </a:r>
          </a:p>
          <a:p>
            <a:pPr eaLnBrk="1" hangingPunct="1"/>
            <a:r>
              <a:rPr lang="en-CA" dirty="0" err="1" smtClean="0"/>
              <a:t>Doubler.twice</a:t>
            </a:r>
            <a:r>
              <a:rPr lang="en-CA" dirty="0" smtClean="0"/>
              <a:t>(b);</a:t>
            </a:r>
            <a:endParaRPr lang="en-US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962400" y="1371600"/>
          <a:ext cx="3345180" cy="1478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64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client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b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962400" y="2895600"/>
          <a:ext cx="3345180" cy="1757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Fraction </a:t>
                      </a:r>
                      <a:r>
                        <a:rPr lang="en-CA" sz="1400" b="0" dirty="0" smtClean="0"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4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numer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1 2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denom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62400" y="4922838"/>
          <a:ext cx="3345180" cy="1325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Doubler.twice</a:t>
                      </a:r>
                      <a:endParaRPr lang="en-US" sz="14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f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2133600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500a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72200" y="5497513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500a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248400" y="37338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74413" y="3505200"/>
            <a:ext cx="17695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1400" b="1" dirty="0" err="1" smtClean="0">
                <a:latin typeface="Consolas" panose="020B0609020204030204" pitchFamily="49" charset="0"/>
                <a:cs typeface="Courier New" pitchFamily="49" charset="0"/>
              </a:rPr>
              <a:t>Doubler.twice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</a:t>
            </a:r>
            <a:endParaRPr lang="en-CA" sz="1400" dirty="0">
              <a:latin typeface="Constantia" pitchFamily="18" charset="0"/>
              <a:cs typeface="Courier New" pitchFamily="49" charset="0"/>
            </a:endParaRPr>
          </a:p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multiplies the</a:t>
            </a:r>
          </a:p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numerator of the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Fraction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object by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2</a:t>
            </a:r>
            <a:r>
              <a:rPr lang="en-CA" sz="1400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US" sz="1400" dirty="0">
              <a:latin typeface="Constantia" pitchFamily="18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876720" y="3850920"/>
              <a:ext cx="151560" cy="2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4840" y="3840480"/>
                <a:ext cx="17388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61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Pass-by-value with primitive types</a:t>
            </a:r>
            <a:endParaRPr lang="en-US" dirty="0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93F38-D4A9-4BCA-A91B-1E91FCCC3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err="1" smtClean="0"/>
              <a:t>int</a:t>
            </a:r>
            <a:r>
              <a:rPr lang="en-CA" dirty="0" smtClean="0"/>
              <a:t> a = 1;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962400" y="1371600"/>
          <a:ext cx="3345180" cy="1478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64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client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2133600"/>
            <a:ext cx="322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1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29488" y="2133600"/>
            <a:ext cx="17383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400" dirty="0">
                <a:latin typeface="Constantia" pitchFamily="18" charset="0"/>
                <a:cs typeface="Courier New" pitchFamily="49" charset="0"/>
              </a:rPr>
              <a:t>value of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is the</a:t>
            </a:r>
          </a:p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integer value that we stored</a:t>
            </a:r>
            <a:endParaRPr lang="en-US" sz="1400" dirty="0"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8173709" y="2418091"/>
            <a:ext cx="152400" cy="156461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0" y="3429000"/>
            <a:ext cx="2089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this is the numeric</a:t>
            </a:r>
          </a:p>
          <a:p>
            <a:r>
              <a:rPr lang="en-US" dirty="0" smtClean="0">
                <a:latin typeface="+mn-lt"/>
              </a:rPr>
              <a:t>value because </a:t>
            </a:r>
            <a:r>
              <a:rPr lang="en-US" b="1" dirty="0" smtClean="0">
                <a:latin typeface="Consolas" panose="020B0609020204030204" pitchFamily="49" charset="0"/>
              </a:rPr>
              <a:t>a </a:t>
            </a:r>
            <a:r>
              <a:rPr lang="en-US" dirty="0" smtClean="0">
                <a:latin typeface="+mn-lt"/>
              </a:rPr>
              <a:t>is</a:t>
            </a:r>
          </a:p>
          <a:p>
            <a:r>
              <a:rPr lang="en-US" dirty="0" smtClean="0">
                <a:latin typeface="+mn-lt"/>
              </a:rPr>
              <a:t>a primitive variable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5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Pass-by-value with primitive types</a:t>
            </a:r>
            <a:endParaRPr lang="en-US" dirty="0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93F38-D4A9-4BCA-A91B-1E91FCCC3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err="1" smtClean="0"/>
              <a:t>int</a:t>
            </a:r>
            <a:r>
              <a:rPr lang="en-CA" dirty="0" smtClean="0"/>
              <a:t> a = 1;</a:t>
            </a:r>
          </a:p>
          <a:p>
            <a:pPr eaLnBrk="1" hangingPunct="1"/>
            <a:r>
              <a:rPr lang="en-CA" dirty="0" err="1" smtClean="0"/>
              <a:t>Doubler.twice</a:t>
            </a:r>
            <a:r>
              <a:rPr lang="en-CA" dirty="0" smtClean="0"/>
              <a:t>(a);</a:t>
            </a:r>
            <a:endParaRPr lang="en-US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962400" y="1371600"/>
          <a:ext cx="3345180" cy="1478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64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client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62400" y="4922838"/>
          <a:ext cx="3345180" cy="1325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800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Doubler.twice</a:t>
                      </a:r>
                      <a:endParaRPr lang="en-US" sz="14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x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2133600"/>
            <a:ext cx="322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1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50013" y="5257801"/>
            <a:ext cx="17695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latin typeface="Constantia" pitchFamily="18" charset="0"/>
                <a:cs typeface="Courier New" pitchFamily="49" charset="0"/>
              </a:rPr>
              <a:t>parameter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</a:t>
            </a:r>
            <a:endParaRPr lang="en-CA" sz="1400" dirty="0">
              <a:latin typeface="Constantia" pitchFamily="18" charset="0"/>
              <a:cs typeface="Courier New" pitchFamily="49" charset="0"/>
            </a:endParaRPr>
          </a:p>
          <a:p>
            <a:pPr algn="ctr"/>
            <a:r>
              <a:rPr lang="en-CA" sz="1400" i="1" dirty="0" smtClean="0">
                <a:latin typeface="Constantia" pitchFamily="18" charset="0"/>
                <a:cs typeface="Courier New" pitchFamily="49" charset="0"/>
              </a:rPr>
              <a:t>is an independent copy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of the </a:t>
            </a:r>
            <a:r>
              <a:rPr lang="en-CA" sz="1400" dirty="0">
                <a:latin typeface="Constantia" pitchFamily="18" charset="0"/>
                <a:cs typeface="Courier New" pitchFamily="49" charset="0"/>
              </a:rPr>
              <a:t>value</a:t>
            </a:r>
          </a:p>
          <a:p>
            <a:pPr algn="ctr"/>
            <a:r>
              <a:rPr lang="en-CA" sz="1400" dirty="0">
                <a:latin typeface="Constantia" pitchFamily="18" charset="0"/>
                <a:cs typeface="Courier New" pitchFamily="49" charset="0"/>
              </a:rPr>
              <a:t>of argument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a</a:t>
            </a:r>
            <a:endParaRPr lang="en-CA" sz="1400" b="1" dirty="0">
              <a:latin typeface="Consolas" panose="020B0609020204030204" pitchFamily="49" charset="0"/>
              <a:cs typeface="Courier New" pitchFamily="49" charset="0"/>
            </a:endParaRPr>
          </a:p>
          <a:p>
            <a:pPr algn="ctr"/>
            <a:r>
              <a:rPr lang="en-CA" sz="1400" dirty="0">
                <a:latin typeface="Constantia" pitchFamily="18" charset="0"/>
                <a:cs typeface="Courier New" pitchFamily="49" charset="0"/>
              </a:rPr>
              <a:t>(a 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primitive)</a:t>
            </a:r>
            <a:r>
              <a:rPr lang="en-CA" sz="1400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US" sz="1400" dirty="0"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15200" y="1295400"/>
            <a:ext cx="17695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the value of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</a:t>
            </a:r>
            <a:endParaRPr lang="en-CA" sz="1400" dirty="0">
              <a:latin typeface="Constantia" pitchFamily="18" charset="0"/>
              <a:cs typeface="Courier New" pitchFamily="49" charset="0"/>
            </a:endParaRPr>
          </a:p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is passed to the</a:t>
            </a:r>
          </a:p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method </a:t>
            </a:r>
            <a:r>
              <a:rPr lang="en-CA" sz="1400" b="1" dirty="0" err="1" smtClean="0">
                <a:latin typeface="Consolas" panose="020B0609020204030204" pitchFamily="49" charset="0"/>
                <a:cs typeface="Courier New" pitchFamily="49" charset="0"/>
              </a:rPr>
              <a:t>Doubler.twice</a:t>
            </a:r>
            <a:r>
              <a:rPr lang="en-CA" sz="1400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US" sz="1400" dirty="0"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21" name="Curved Right Arrow 20"/>
          <p:cNvSpPr/>
          <p:nvPr/>
        </p:nvSpPr>
        <p:spPr>
          <a:xfrm flipH="1">
            <a:off x="7467600" y="2209800"/>
            <a:ext cx="914400" cy="3657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21813" y="3581400"/>
            <a:ext cx="17695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this is a different </a:t>
            </a:r>
            <a:r>
              <a:rPr lang="en-CA" sz="1400" b="1" dirty="0" err="1" smtClean="0">
                <a:latin typeface="Consolas" panose="020B0609020204030204" pitchFamily="49" charset="0"/>
                <a:cs typeface="Courier New" pitchFamily="49" charset="0"/>
              </a:rPr>
              <a:t>Doubler.twice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method than the previous example (now resides at address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800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)</a:t>
            </a:r>
            <a:endParaRPr lang="en-US" sz="1400" dirty="0">
              <a:latin typeface="Constantia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Organization of a Java Program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Packages, classes, fields, and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Pass-by-value with primitive types</a:t>
            </a:r>
            <a:endParaRPr lang="en-US" dirty="0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93F38-D4A9-4BCA-A91B-1E91FCCC3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err="1" smtClean="0"/>
              <a:t>int</a:t>
            </a:r>
            <a:r>
              <a:rPr lang="en-CA" dirty="0" smtClean="0"/>
              <a:t> a = 1;</a:t>
            </a:r>
          </a:p>
          <a:p>
            <a:pPr eaLnBrk="1" hangingPunct="1"/>
            <a:r>
              <a:rPr lang="en-CA" dirty="0" err="1" smtClean="0"/>
              <a:t>Doubler.twice</a:t>
            </a:r>
            <a:r>
              <a:rPr lang="en-CA" dirty="0" smtClean="0"/>
              <a:t>(a);</a:t>
            </a:r>
            <a:endParaRPr lang="en-US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962400" y="1371600"/>
          <a:ext cx="3345180" cy="1478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64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client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62400" y="4922838"/>
          <a:ext cx="3345180" cy="1325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800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err="1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Doubler.twice</a:t>
                      </a:r>
                      <a:endParaRPr lang="en-US" sz="14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  <a:cs typeface="Courier New" pitchFamily="49" charset="0"/>
                        </a:rPr>
                        <a:t>x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2133600"/>
            <a:ext cx="322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1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72200" y="5497513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1 2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74413" y="5155049"/>
            <a:ext cx="17695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1400" b="1" dirty="0" err="1" smtClean="0">
                <a:latin typeface="Consolas" panose="020B0609020204030204" pitchFamily="49" charset="0"/>
                <a:cs typeface="Courier New" pitchFamily="49" charset="0"/>
              </a:rPr>
              <a:t>Doubler.twice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</a:t>
            </a:r>
            <a:endParaRPr lang="en-CA" sz="1400" dirty="0">
              <a:latin typeface="Constantia" pitchFamily="18" charset="0"/>
              <a:cs typeface="Courier New" pitchFamily="49" charset="0"/>
            </a:endParaRPr>
          </a:p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multiplies the value of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 by </a:t>
            </a:r>
            <a:r>
              <a:rPr lang="en-CA" sz="1400" b="1" dirty="0" smtClean="0">
                <a:latin typeface="Consolas" panose="020B0609020204030204" pitchFamily="49" charset="0"/>
                <a:cs typeface="Courier New" pitchFamily="49" charset="0"/>
              </a:rPr>
              <a:t>2</a:t>
            </a:r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;</a:t>
            </a:r>
          </a:p>
          <a:p>
            <a:pPr algn="ctr"/>
            <a:r>
              <a:rPr lang="en-CA" sz="1400" dirty="0" smtClean="0">
                <a:latin typeface="Constantia" pitchFamily="18" charset="0"/>
                <a:cs typeface="Courier New" pitchFamily="49" charset="0"/>
              </a:rPr>
              <a:t>that's it, nothing else happens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248400" y="56388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Pass-by-value</a:t>
            </a:r>
            <a:endParaRPr lang="en-US" smtClean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F93E7-D7A1-4D81-A0D0-3B3799452B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Java uses pass-by-value  for </a:t>
            </a:r>
            <a:r>
              <a:rPr lang="en-CA" i="1" dirty="0" smtClean="0"/>
              <a:t>all</a:t>
            </a:r>
            <a:r>
              <a:rPr lang="en-CA" dirty="0" smtClean="0"/>
              <a:t> types (primitive and reference)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an argument of primitive type cannot be changed by a method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an argument of reference type can have its state changed by a method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/>
          </a:p>
          <a:p>
            <a:pPr marL="274002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pass-by-value is used to return a value from a method back to the client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59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Documenting a method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Javadoc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documenting code was not a new idea when Java was invented</a:t>
            </a:r>
          </a:p>
          <a:p>
            <a:pPr lvl="1"/>
            <a:r>
              <a:rPr lang="en-US" dirty="0"/>
              <a:t>however, Java was the first major language to embed documentation in the code and extract the documentation into readable electronic APIs</a:t>
            </a:r>
          </a:p>
          <a:p>
            <a:endParaRPr lang="en-US" dirty="0"/>
          </a:p>
          <a:p>
            <a:r>
              <a:rPr lang="en-US" dirty="0"/>
              <a:t>the tool that generates API documents from comments embedded in the code is called Javadoc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Javadoc processes </a:t>
            </a:r>
            <a:r>
              <a:rPr lang="en-CA" i="1" dirty="0"/>
              <a:t>doc comments</a:t>
            </a:r>
            <a:r>
              <a:rPr lang="en-CA" dirty="0"/>
              <a:t> that immediately precede a class, attribute, constructor or method declaration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doc comments delimited by 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/**</a:t>
            </a:r>
            <a:r>
              <a:rPr lang="en-CA" dirty="0"/>
              <a:t> and 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*/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doc </a:t>
            </a:r>
            <a:r>
              <a:rPr lang="en-CA" dirty="0"/>
              <a:t>comment written in HTML and made up of two parts</a:t>
            </a:r>
          </a:p>
          <a:p>
            <a:pPr marL="105156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/>
              <a:t>a description</a:t>
            </a:r>
          </a:p>
          <a:p>
            <a:pPr marL="1325880" lvl="3" indent="-4572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CA" dirty="0"/>
              <a:t>first sentence of description gets copied to the summary section</a:t>
            </a:r>
          </a:p>
          <a:p>
            <a:pPr marL="1325880" lvl="3" indent="-4572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CA" dirty="0"/>
              <a:t>only one description block; can use </a:t>
            </a:r>
            <a:r>
              <a:rPr lang="en-CA" sz="1600" b="1" dirty="0">
                <a:latin typeface="Consolas" panose="020B0609020204030204" pitchFamily="49" charset="0"/>
                <a:cs typeface="Courier New" pitchFamily="49" charset="0"/>
              </a:rPr>
              <a:t>&lt;p&gt;</a:t>
            </a:r>
            <a:r>
              <a:rPr lang="en-CA" dirty="0">
                <a:cs typeface="Courier New" pitchFamily="49" charset="0"/>
              </a:rPr>
              <a:t> </a:t>
            </a:r>
            <a:r>
              <a:rPr lang="en-CA" dirty="0"/>
              <a:t>to create separate paragraphs</a:t>
            </a:r>
          </a:p>
          <a:p>
            <a:pPr marL="105156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/>
              <a:t>block tags</a:t>
            </a:r>
          </a:p>
          <a:p>
            <a:pPr marL="1325880" lvl="3" indent="-4572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CA" dirty="0"/>
              <a:t>begin with </a:t>
            </a:r>
            <a:r>
              <a:rPr lang="en-CA" sz="1600" b="1" dirty="0">
                <a:latin typeface="Consolas" panose="020B0609020204030204" pitchFamily="49" charset="0"/>
                <a:cs typeface="Courier New" pitchFamily="49" charset="0"/>
              </a:rPr>
              <a:t>@</a:t>
            </a:r>
            <a:r>
              <a:rPr lang="en-CA" dirty="0"/>
              <a:t>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(@</a:t>
            </a:r>
            <a:r>
              <a:rPr lang="en-CA" b="1" dirty="0" err="1">
                <a:latin typeface="Consolas" panose="020B0609020204030204" pitchFamily="49" charset="0"/>
                <a:cs typeface="Courier New" pitchFamily="49" charset="0"/>
              </a:rPr>
              <a:t>param</a:t>
            </a:r>
            <a:r>
              <a:rPr lang="en-CA" dirty="0"/>
              <a:t>, 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@return</a:t>
            </a:r>
            <a:r>
              <a:rPr lang="en-CA" dirty="0"/>
              <a:t>,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@throws</a:t>
            </a:r>
            <a:r>
              <a:rPr lang="en-CA" dirty="0" smtClean="0"/>
              <a:t> and many others)</a:t>
            </a:r>
            <a:endParaRPr lang="en-CA" dirty="0"/>
          </a:p>
          <a:p>
            <a:pPr marL="1325880" lvl="3" indent="-4572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@pre.</a:t>
            </a:r>
            <a:r>
              <a:rPr lang="en-CA" dirty="0"/>
              <a:t> is </a:t>
            </a:r>
            <a:r>
              <a:rPr lang="en-CA" dirty="0" smtClean="0"/>
              <a:t>a non-standard </a:t>
            </a:r>
            <a:r>
              <a:rPr lang="en-CA" dirty="0"/>
              <a:t>(custom tag used in </a:t>
            </a:r>
            <a:r>
              <a:rPr lang="en-CA" dirty="0" smtClean="0"/>
              <a:t>EECS1030) for documenting preconditions</a:t>
            </a:r>
            <a:endParaRPr lang="en-CA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sz="2000" b="1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057400"/>
            <a:ext cx="8229600" cy="1905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documentation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9956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min</a:t>
            </a:r>
          </a:p>
          <a:p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max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value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*/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implementation not shown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Tx/>
              <a:buNone/>
              <a:defRPr sz="2000" b="1" kern="1200">
                <a:solidFill>
                  <a:schemeClr val="tx2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C9C9C"/>
              </a:buClr>
              <a:buSzPct val="70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latin typeface="+mn-lt"/>
              </a:rPr>
              <a:t>Eclipse will generate an empty Javadoc comment for you if you right-click on the method header and choose </a:t>
            </a:r>
            <a:r>
              <a:rPr lang="en-US" dirty="0" err="1" smtClean="0">
                <a:latin typeface="+mn-lt"/>
              </a:rPr>
              <a:t>Source</a:t>
            </a:r>
            <a:r>
              <a:rPr lang="en-US" dirty="0" err="1" smtClean="0">
                <a:latin typeface="+mn-lt"/>
                <a:sym typeface="Symbol"/>
              </a:rPr>
              <a:t></a:t>
            </a:r>
            <a:r>
              <a:rPr lang="en-US" dirty="0" err="1" smtClean="0">
                <a:latin typeface="+mn-lt"/>
              </a:rPr>
              <a:t>Generate</a:t>
            </a:r>
            <a:r>
              <a:rPr lang="en-US" dirty="0" smtClean="0">
                <a:latin typeface="+mn-lt"/>
              </a:rPr>
              <a:t> Element Comment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5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362200"/>
            <a:ext cx="82296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documentation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9956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Returns true if value is strictly greater than min and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strictly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less than max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, and false otherwise.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min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max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value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implementation not shown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Tx/>
              <a:buNone/>
              <a:defRPr sz="2000" b="1" kern="1200">
                <a:solidFill>
                  <a:schemeClr val="tx2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C9C9C"/>
              </a:buClr>
              <a:buSzPct val="70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latin typeface="+mn-lt"/>
              </a:rPr>
              <a:t>The first sentence of the documentation should be short summary of the method; this sentence appears in the method summary section.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93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352800"/>
            <a:ext cx="8229600" cy="99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documentation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9956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Returns true if value is strictly greater than min and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strictly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less than max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, and false otherwise.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min a minimum value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max a maximum value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value a value to check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implementation not shown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Tx/>
              <a:buNone/>
              <a:defRPr sz="2000" b="1" kern="1200">
                <a:solidFill>
                  <a:schemeClr val="tx2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C9C9C"/>
              </a:buClr>
              <a:buSzPct val="70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</a:pPr>
            <a:r>
              <a:rPr lang="en-US" sz="1800" b="0" dirty="0">
                <a:solidFill>
                  <a:prstClr val="black"/>
                </a:solidFill>
                <a:latin typeface="Constantia"/>
                <a:cs typeface="Arial" charset="0"/>
              </a:rPr>
              <a:t>You should provide a brief description of each parameter.</a:t>
            </a:r>
          </a:p>
        </p:txBody>
      </p:sp>
    </p:spTree>
    <p:extLst>
      <p:ext uri="{BB962C8B-B14F-4D97-AF65-F5344CB8AC3E}">
        <p14:creationId xmlns:p14="http://schemas.microsoft.com/office/powerpoint/2010/main" val="22977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114800"/>
            <a:ext cx="8229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documentation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99560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Returns true if value is strictly greater than min and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strictly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less than max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, and false otherwise.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min a minimum value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max a maximum value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value a value to check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smtClean="0">
                <a:solidFill>
                  <a:srgbClr val="7F9FBF"/>
                </a:solidFill>
                <a:latin typeface="Consolas" panose="020B0609020204030204" pitchFamily="49" charset="0"/>
              </a:rPr>
              <a:t>return 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true if value is strictly greater than min and strictly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less than max, and false otherwise</a:t>
            </a:r>
            <a:endParaRPr lang="en-US" sz="1600" dirty="0">
              <a:solidFill>
                <a:srgbClr val="7F9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implementation not shown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Tx/>
              <a:buNone/>
              <a:defRPr sz="2000" b="1" kern="1200">
                <a:solidFill>
                  <a:schemeClr val="tx2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C9C9C"/>
              </a:buClr>
              <a:buSzPct val="70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</a:pPr>
            <a:r>
              <a:rPr lang="en-US" sz="1800" b="0" dirty="0">
                <a:solidFill>
                  <a:prstClr val="black"/>
                </a:solidFill>
                <a:latin typeface="Constantia"/>
                <a:cs typeface="Arial" charset="0"/>
              </a:rPr>
              <a:t>Provide a brief description of the return value if the return type is not void. This description often describes a </a:t>
            </a:r>
            <a:r>
              <a:rPr lang="en-US" sz="1800" b="0" dirty="0" err="1">
                <a:solidFill>
                  <a:prstClr val="black"/>
                </a:solidFill>
                <a:latin typeface="Constantia"/>
                <a:cs typeface="Arial" charset="0"/>
              </a:rPr>
              <a:t>postcondition</a:t>
            </a:r>
            <a:r>
              <a:rPr lang="en-US" sz="1800" b="0" dirty="0">
                <a:solidFill>
                  <a:prstClr val="black"/>
                </a:solidFill>
                <a:latin typeface="Constantia"/>
                <a:cs typeface="Arial" charset="0"/>
              </a:rPr>
              <a:t> of the method.</a:t>
            </a:r>
          </a:p>
        </p:txBody>
      </p:sp>
    </p:spTree>
    <p:extLst>
      <p:ext uri="{BB962C8B-B14F-4D97-AF65-F5344CB8AC3E}">
        <p14:creationId xmlns:p14="http://schemas.microsoft.com/office/powerpoint/2010/main" val="3943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documentation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method has one or more preconditions, you should use the EECS2030 specific </a:t>
            </a:r>
            <a:r>
              <a:rPr lang="en-US" b="1" dirty="0" smtClean="0"/>
              <a:t>@pre.</a:t>
            </a:r>
            <a:r>
              <a:rPr lang="en-US" dirty="0" smtClean="0"/>
              <a:t> tag to document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BA611-6966-4C17-B05C-0CDC0F8821A4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a Typical Java Program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one or more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352800" y="1905000"/>
            <a:ext cx="12954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57600" y="1981200"/>
            <a:ext cx="9906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962400" y="1981200"/>
            <a:ext cx="6858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72000"/>
            <a:ext cx="82296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documentation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9956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Returns true if value is strictly greater than min and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strictly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less than max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, and false otherwise.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min a minimum value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max a maximum value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value a value to check</a:t>
            </a:r>
            <a:endParaRPr lang="en-US" sz="16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smtClean="0">
                <a:solidFill>
                  <a:srgbClr val="7F9FBF"/>
                </a:solidFill>
                <a:latin typeface="Consolas" panose="020B0609020204030204" pitchFamily="49" charset="0"/>
              </a:rPr>
              <a:t>return 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true if value is strictly greater than min and strictly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 less than max, and false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otherwise</a:t>
            </a: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sz="1600" dirty="0">
                <a:solidFill>
                  <a:srgbClr val="7F9FBF"/>
                </a:solidFill>
                <a:latin typeface="Consolas" panose="020B0609020204030204" pitchFamily="49" charset="0"/>
              </a:rPr>
              <a:t>@pre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min is </a:t>
            </a:r>
            <a:r>
              <a:rPr lang="en-US" sz="16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less than </a:t>
            </a:r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or equal to max</a:t>
            </a:r>
            <a:endParaRPr lang="en-US" sz="1600" dirty="0">
              <a:solidFill>
                <a:srgbClr val="7F9FB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isBetween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implementation not shown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Tx/>
              <a:buNone/>
              <a:defRPr sz="2000" b="1" kern="1200">
                <a:solidFill>
                  <a:schemeClr val="tx2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C9C9C"/>
              </a:buClr>
              <a:buSzPct val="70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Tx/>
              <a:buNone/>
              <a:defRPr sz="20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</a:pPr>
            <a:r>
              <a:rPr lang="en-US" sz="1800" b="0" dirty="0">
                <a:solidFill>
                  <a:prstClr val="black"/>
                </a:solidFill>
                <a:latin typeface="Constantia"/>
                <a:cs typeface="Arial" charset="0"/>
              </a:rPr>
              <a:t>Describe any preconditions using the </a:t>
            </a:r>
            <a:r>
              <a:rPr lang="en-US" sz="1800" b="0" dirty="0" smtClean="0">
                <a:solidFill>
                  <a:prstClr val="black"/>
                </a:solidFill>
                <a:latin typeface="Constantia"/>
                <a:cs typeface="Arial" charset="0"/>
              </a:rPr>
              <a:t>EECS2030 </a:t>
            </a:r>
            <a:r>
              <a:rPr lang="en-US" sz="1800" b="0" dirty="0">
                <a:solidFill>
                  <a:prstClr val="black"/>
                </a:solidFill>
                <a:latin typeface="Constantia"/>
                <a:cs typeface="Arial" charset="0"/>
              </a:rPr>
              <a:t>specific @pre. tag</a:t>
            </a:r>
            <a:r>
              <a:rPr lang="en-US" sz="1800" b="0" dirty="0" smtClean="0">
                <a:solidFill>
                  <a:prstClr val="black"/>
                </a:solidFill>
                <a:latin typeface="Constantia"/>
                <a:cs typeface="Arial" charset="0"/>
              </a:rPr>
              <a:t>. You have to manually do this.</a:t>
            </a:r>
            <a:endParaRPr lang="en-US" sz="1800" b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documentation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method throws an exception then you should use the </a:t>
            </a:r>
            <a:r>
              <a:rPr lang="en-US" b="1" dirty="0" smtClean="0"/>
              <a:t>@throws</a:t>
            </a:r>
            <a:r>
              <a:rPr lang="en-US" dirty="0" smtClean="0"/>
              <a:t> tag to document the exception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BA611-6966-4C17-B05C-0CDC0F8821A4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724400"/>
            <a:ext cx="8229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Given a list containing exactly 2 integers, returns the smaller of the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two integers. The list 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&lt;code&gt;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&lt;/code&gt;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is not modified by this method.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For example: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endParaRPr lang="en-US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&lt;pre&gt;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t            Test2F.min2(t)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---------------------------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-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5, 9]      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-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5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[3, 3]        3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[12, 6]       6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&lt;/pre&gt;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endParaRPr lang="en-US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@pre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 is not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null</a:t>
            </a:r>
            <a:endParaRPr lang="en-US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t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a list containing exactly 2 integers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smtClean="0">
                <a:solidFill>
                  <a:srgbClr val="7F9FB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the minimum of the two values in 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@throws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3F5FBF"/>
                </a:solidFill>
                <a:latin typeface="Consolas" panose="020B0609020204030204" pitchFamily="49" charset="0"/>
              </a:rPr>
              <a:t>IllegalArgumentException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 if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the list does not contain exactly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2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integers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*/</a:t>
            </a:r>
            <a:endParaRPr lang="en-US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min2(List&lt;Integer&gt;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7381" y="2209800"/>
            <a:ext cx="314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HTML markup is also allowed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4572000" y="1143000"/>
            <a:ext cx="995381" cy="1251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3581400" y="1143000"/>
            <a:ext cx="1985981" cy="1251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452581" y="1768733"/>
            <a:ext cx="4091565" cy="625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</p:cNvCxnSpPr>
          <p:nvPr/>
        </p:nvCxnSpPr>
        <p:spPr>
          <a:xfrm flipH="1">
            <a:off x="1603375" y="2394466"/>
            <a:ext cx="3964006" cy="1066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Utility classes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Review: Java Class</a:t>
            </a:r>
            <a:endParaRPr lang="en-US" smtClean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0C087-6213-463C-8FB5-039BA70A08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a class is a model of a thing or concept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in Java, a class is usually a blueprint for creating objects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fields (or attributes)</a:t>
            </a:r>
          </a:p>
          <a:p>
            <a:pPr marL="822960" lvl="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the structure of an object; its components and the information (data) contained by the object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methods</a:t>
            </a:r>
          </a:p>
          <a:p>
            <a:pPr marL="822960" lvl="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the behaviour of an object; what an object can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sometimes, it is useful to create a class called a </a:t>
            </a:r>
            <a:r>
              <a:rPr lang="en-US" i="1" dirty="0" smtClean="0"/>
              <a:t>utility class</a:t>
            </a:r>
            <a:r>
              <a:rPr lang="en-US" dirty="0" smtClean="0"/>
              <a:t> that is not used to create objects</a:t>
            </a:r>
          </a:p>
          <a:p>
            <a:pPr lvl="1"/>
            <a:r>
              <a:rPr lang="en-US" dirty="0" smtClean="0"/>
              <a:t>such classes have no constructors for a client to use to create objects</a:t>
            </a:r>
          </a:p>
          <a:p>
            <a:r>
              <a:rPr lang="en-US" dirty="0" smtClean="0"/>
              <a:t>in a utility class, all features are marked as being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en-US" dirty="0" smtClean="0"/>
              <a:t>you use the class name to access these features</a:t>
            </a:r>
          </a:p>
          <a:p>
            <a:r>
              <a:rPr lang="en-US" dirty="0" smtClean="0"/>
              <a:t>examples of utility classes: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java.lang.Math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java.util.Arrays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java.util.Collections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C7A0-164C-4881-AB9F-AEA07D0A5DCF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purpose of a utility class is to group together related fields and methods where creating an object is not necessary</a:t>
            </a:r>
          </a:p>
          <a:p>
            <a:endParaRPr lang="en-US" dirty="0" smtClean="0"/>
          </a:p>
          <a:p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java.lang.Math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groups mathematical constants and functions</a:t>
            </a:r>
          </a:p>
          <a:p>
            <a:pPr lvl="1"/>
            <a:r>
              <a:rPr lang="en-US" dirty="0" smtClean="0"/>
              <a:t>do not need a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Math</a:t>
            </a:r>
            <a:r>
              <a:rPr lang="en-US" dirty="0" smtClean="0"/>
              <a:t> object to compute the cosine of a number</a:t>
            </a:r>
          </a:p>
          <a:p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java.util.Collections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groups methods that operate on Java collections</a:t>
            </a:r>
          </a:p>
          <a:p>
            <a:pPr lvl="1"/>
            <a:r>
              <a:rPr lang="en-US" dirty="0" smtClean="0"/>
              <a:t>do not need a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Collections</a:t>
            </a:r>
            <a:r>
              <a:rPr lang="en-US" dirty="0" smtClean="0"/>
              <a:t> object to sort an existing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C7A0-164C-4881-AB9F-AEA07D0A5DCF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versus utility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class is used to create </a:t>
            </a:r>
            <a:r>
              <a:rPr lang="en-US" i="1" dirty="0" smtClean="0"/>
              <a:t>instances</a:t>
            </a:r>
            <a:r>
              <a:rPr lang="en-US" dirty="0" smtClean="0"/>
              <a:t> of objects where each instance has its own </a:t>
            </a:r>
            <a:r>
              <a:rPr lang="en-US" i="1" dirty="0" smtClean="0"/>
              <a:t>state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the class </a:t>
            </a:r>
            <a:r>
              <a:rPr lang="en-US" b="1" dirty="0" err="1" smtClean="0">
                <a:latin typeface="Consolas" panose="020B0609020204030204" pitchFamily="49" charset="0"/>
              </a:rPr>
              <a:t>java.awt.Point</a:t>
            </a:r>
            <a:r>
              <a:rPr lang="en-US" dirty="0" smtClean="0"/>
              <a:t> is used to create instances that represent a location </a:t>
            </a:r>
            <a:r>
              <a:rPr lang="en-US" b="1" dirty="0" smtClean="0">
                <a:latin typeface="Consolas" panose="020B0609020204030204" pitchFamily="49" charset="0"/>
              </a:rPr>
              <a:t>(x, y)</a:t>
            </a:r>
            <a:r>
              <a:rPr lang="en-US" dirty="0" smtClean="0"/>
              <a:t> where </a:t>
            </a:r>
            <a:r>
              <a:rPr lang="en-US" b="1" dirty="0" smtClean="0">
                <a:latin typeface="Consolas" panose="020B0609020204030204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Consolas" panose="020B0609020204030204" pitchFamily="49" charset="0"/>
              </a:rPr>
              <a:t>y</a:t>
            </a:r>
            <a:r>
              <a:rPr lang="en-US" dirty="0" smtClean="0"/>
              <a:t> are integers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each instance occupies a separate location in memory which we can illustrate in a memory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6617" y="3581400"/>
            <a:ext cx="66431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 smtClean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 smtClean="0">
                <a:latin typeface="Consolas" panose="020B0609020204030204" pitchFamily="49" charset="0"/>
              </a:rPr>
              <a:t>args</a:t>
            </a:r>
            <a:r>
              <a:rPr lang="en-US" b="1" dirty="0" smtClean="0">
                <a:latin typeface="Consolas" panose="020B0609020204030204" pitchFamily="49" charset="0"/>
              </a:rPr>
              <a:t>) {</a:t>
            </a:r>
          </a:p>
          <a:p>
            <a:pPr marL="0" lvl="1"/>
            <a:endParaRPr lang="en-US" b="1" dirty="0" smtClean="0">
              <a:latin typeface="Consolas" panose="020B0609020204030204" pitchFamily="49" charset="0"/>
            </a:endParaRPr>
          </a:p>
          <a:p>
            <a:pPr marL="0" lvl="1"/>
            <a:r>
              <a:rPr lang="en-US" b="1" dirty="0" smtClean="0">
                <a:latin typeface="Consolas" panose="020B0609020204030204" pitchFamily="49" charset="0"/>
              </a:rPr>
              <a:t>  Point </a:t>
            </a:r>
            <a:r>
              <a:rPr lang="en-US" b="1" dirty="0">
                <a:latin typeface="Consolas" panose="020B0609020204030204" pitchFamily="49" charset="0"/>
              </a:rPr>
              <a:t>p = new Point(0, 0);     // point (0, 0)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 smtClean="0">
                <a:latin typeface="Consolas" panose="020B0609020204030204" pitchFamily="49" charset="0"/>
              </a:rPr>
              <a:t>  Point </a:t>
            </a:r>
            <a:r>
              <a:rPr lang="en-US" b="1" dirty="0">
                <a:latin typeface="Consolas" panose="020B0609020204030204" pitchFamily="49" charset="0"/>
              </a:rPr>
              <a:t>q = new Point(17, 100);  // point (17, 100)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 smtClean="0">
                <a:latin typeface="Consolas" panose="020B0609020204030204" pitchFamily="49" charset="0"/>
              </a:rPr>
              <a:t>  Point </a:t>
            </a:r>
            <a:r>
              <a:rPr lang="en-US" b="1" dirty="0">
                <a:latin typeface="Consolas" panose="020B0609020204030204" pitchFamily="49" charset="0"/>
              </a:rPr>
              <a:t>r = new Point(-1, -5);   // point (-1, -5</a:t>
            </a:r>
            <a:r>
              <a:rPr lang="en-US" b="1" dirty="0" smtClean="0">
                <a:latin typeface="Consolas" panose="020B0609020204030204" pitchFamily="49" charset="0"/>
              </a:rPr>
              <a:t>)</a:t>
            </a:r>
          </a:p>
          <a:p>
            <a:pPr marL="0" lvl="1"/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64733"/>
              </p:ext>
            </p:extLst>
          </p:nvPr>
        </p:nvGraphicFramePr>
        <p:xfrm>
          <a:off x="1981200" y="228600"/>
          <a:ext cx="44196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Point class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x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y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200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Point instance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x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y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300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Point instance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x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17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y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400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Point instance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x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-1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y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-5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609600"/>
            <a:ext cx="228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</a:rPr>
              <a:t>Point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class is loaded</a:t>
            </a:r>
          </a:p>
          <a:p>
            <a:r>
              <a:rPr lang="en-US" dirty="0" smtClean="0">
                <a:latin typeface="+mn-lt"/>
              </a:rPr>
              <a:t>into memory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173069"/>
            <a:ext cx="2209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</a:rPr>
              <a:t>Point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instance with</a:t>
            </a:r>
          </a:p>
          <a:p>
            <a:r>
              <a:rPr lang="en-US" dirty="0" smtClean="0">
                <a:latin typeface="+mn-lt"/>
              </a:rPr>
              <a:t>state </a:t>
            </a:r>
            <a:r>
              <a:rPr lang="en-US" b="1" dirty="0" smtClean="0">
                <a:latin typeface="Consolas" panose="020B0609020204030204" pitchFamily="49" charset="0"/>
              </a:rPr>
              <a:t>(0, 0)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697069"/>
            <a:ext cx="2209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</a:rPr>
              <a:t>Point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instance with</a:t>
            </a:r>
          </a:p>
          <a:p>
            <a:r>
              <a:rPr lang="en-US" dirty="0" smtClean="0">
                <a:latin typeface="+mn-lt"/>
              </a:rPr>
              <a:t>state </a:t>
            </a:r>
            <a:r>
              <a:rPr lang="en-US" b="1" dirty="0" smtClean="0">
                <a:latin typeface="Consolas" panose="020B0609020204030204" pitchFamily="49" charset="0"/>
              </a:rPr>
              <a:t>(17, 100)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144869"/>
            <a:ext cx="2209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</a:rPr>
              <a:t>Point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instance with</a:t>
            </a:r>
          </a:p>
          <a:p>
            <a:r>
              <a:rPr lang="en-US" dirty="0" smtClean="0">
                <a:latin typeface="+mn-lt"/>
              </a:rPr>
              <a:t>state </a:t>
            </a:r>
            <a:r>
              <a:rPr lang="en-US" b="1" dirty="0" smtClean="0">
                <a:latin typeface="Consolas" panose="020B0609020204030204" pitchFamily="49" charset="0"/>
              </a:rPr>
              <a:t>(-1, -5)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835" y="6400800"/>
            <a:ext cx="251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continued on next slide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0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8238"/>
              </p:ext>
            </p:extLst>
          </p:nvPr>
        </p:nvGraphicFramePr>
        <p:xfrm>
          <a:off x="1981200" y="228600"/>
          <a:ext cx="44196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500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main method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p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200a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q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300a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r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anose="020B0609020204030204" pitchFamily="49" charset="0"/>
                        </a:rPr>
                        <a:t>400a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5600" y="609600"/>
            <a:ext cx="199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 </a:t>
            </a:r>
            <a:r>
              <a:rPr lang="en-US" b="1" dirty="0" smtClean="0">
                <a:latin typeface="Consolas" panose="020B0609020204030204" pitchFamily="49" charset="0"/>
              </a:rPr>
              <a:t>main</a:t>
            </a:r>
            <a:r>
              <a:rPr lang="en-US" dirty="0" smtClean="0">
                <a:latin typeface="+mn-lt"/>
              </a:rPr>
              <a:t> method 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59720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 variables</a:t>
            </a:r>
          </a:p>
          <a:p>
            <a:r>
              <a:rPr lang="en-US" dirty="0" smtClean="0">
                <a:latin typeface="+mn-lt"/>
              </a:rPr>
              <a:t>created in the</a:t>
            </a:r>
          </a:p>
          <a:p>
            <a:r>
              <a:rPr lang="en-US" b="1" dirty="0" smtClean="0">
                <a:latin typeface="Consolas" panose="020B0609020204030204" pitchFamily="49" charset="0"/>
              </a:rPr>
              <a:t>main</a:t>
            </a:r>
            <a:r>
              <a:rPr lang="en-US" dirty="0" smtClean="0">
                <a:latin typeface="+mn-lt"/>
              </a:rPr>
              <a:t> method 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990600"/>
            <a:ext cx="26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 object at </a:t>
            </a:r>
            <a:r>
              <a:rPr lang="en-US" i="1" dirty="0" smtClean="0">
                <a:latin typeface="+mn-lt"/>
              </a:rPr>
              <a:t>address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200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383268"/>
            <a:ext cx="26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 object at </a:t>
            </a:r>
            <a:r>
              <a:rPr lang="en-US" i="1" dirty="0" smtClean="0">
                <a:latin typeface="+mn-lt"/>
              </a:rPr>
              <a:t>address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300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1752600"/>
            <a:ext cx="26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 object at </a:t>
            </a:r>
            <a:r>
              <a:rPr lang="en-US" i="1" dirty="0" smtClean="0">
                <a:latin typeface="+mn-lt"/>
              </a:rPr>
              <a:t>address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400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981200" y="1143000"/>
            <a:ext cx="152400" cy="84005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7734300" y="1028700"/>
            <a:ext cx="152400" cy="25146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7000" y="2514600"/>
            <a:ext cx="2384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these are addresses</a:t>
            </a:r>
          </a:p>
          <a:p>
            <a:r>
              <a:rPr lang="en-US" dirty="0" smtClean="0">
                <a:latin typeface="+mn-lt"/>
              </a:rPr>
              <a:t>because </a:t>
            </a:r>
            <a:r>
              <a:rPr lang="en-US" b="1" dirty="0" smtClean="0">
                <a:latin typeface="Consolas" panose="020B0609020204030204" pitchFamily="49" charset="0"/>
              </a:rPr>
              <a:t>p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 smtClean="0">
                <a:latin typeface="Consolas" panose="020B0609020204030204" pitchFamily="49" charset="0"/>
              </a:rPr>
              <a:t>q</a:t>
            </a:r>
            <a:r>
              <a:rPr lang="en-US" dirty="0" smtClean="0">
                <a:latin typeface="+mn-lt"/>
              </a:rPr>
              <a:t>, and </a:t>
            </a:r>
            <a:r>
              <a:rPr lang="en-US" b="1" dirty="0" smtClean="0">
                <a:latin typeface="Consolas" panose="020B0609020204030204" pitchFamily="49" charset="0"/>
              </a:rPr>
              <a:t>r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are reference variables</a:t>
            </a:r>
          </a:p>
          <a:p>
            <a:r>
              <a:rPr lang="en-US" dirty="0" smtClean="0">
                <a:latin typeface="+mn-lt"/>
              </a:rPr>
              <a:t>(refer to objects)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65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10135</TotalTime>
  <Words>7281</Words>
  <Application>Microsoft Office PowerPoint</Application>
  <PresentationFormat>On-screen Show (4:3)</PresentationFormat>
  <Paragraphs>1626</Paragraphs>
  <Slides>159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69" baseType="lpstr">
      <vt:lpstr>Arial</vt:lpstr>
      <vt:lpstr>Calibri</vt:lpstr>
      <vt:lpstr>Cambria Math</vt:lpstr>
      <vt:lpstr>Consolas</vt:lpstr>
      <vt:lpstr>Constantia</vt:lpstr>
      <vt:lpstr>Courier New</vt:lpstr>
      <vt:lpstr>Symbol</vt:lpstr>
      <vt:lpstr>Wingdings</vt:lpstr>
      <vt:lpstr>Wingdings 3</vt:lpstr>
      <vt:lpstr>Origin</vt:lpstr>
      <vt:lpstr>Advanced Object Oriented Programming </vt:lpstr>
      <vt:lpstr>Who Am I?</vt:lpstr>
      <vt:lpstr>Course Format</vt:lpstr>
      <vt:lpstr>Labs</vt:lpstr>
      <vt:lpstr>Labs</vt:lpstr>
      <vt:lpstr>Tests</vt:lpstr>
      <vt:lpstr>Textbook</vt:lpstr>
      <vt:lpstr>Organization of a Java Program</vt:lpstr>
      <vt:lpstr>Organization of a Typical Java Program</vt:lpstr>
      <vt:lpstr>Organization of a Typical Java Program</vt:lpstr>
      <vt:lpstr>Organization of a Typical Java Program</vt:lpstr>
      <vt:lpstr>Organization of a Typical Java Program</vt:lpstr>
      <vt:lpstr>Organization of a Typical Java Program</vt:lpstr>
      <vt:lpstr>Organization of a Typical Java Program</vt:lpstr>
      <vt:lpstr>Organization of a Typical Java Program</vt:lpstr>
      <vt:lpstr>Organization of a Typical Java Program</vt:lpstr>
      <vt:lpstr>Packages</vt:lpstr>
      <vt:lpstr>Packages</vt:lpstr>
      <vt:lpstr>Packages</vt:lpstr>
      <vt:lpstr>Packages</vt:lpstr>
      <vt:lpstr>Packages</vt:lpstr>
      <vt:lpstr>Packages</vt:lpstr>
      <vt:lpstr>Packages</vt:lpstr>
      <vt:lpstr>Packages</vt:lpstr>
      <vt:lpstr>Packages</vt:lpstr>
      <vt:lpstr>Methods</vt:lpstr>
      <vt:lpstr>Methods</vt:lpstr>
      <vt:lpstr>Example API method entry</vt:lpstr>
      <vt:lpstr>Method header</vt:lpstr>
      <vt:lpstr>Method parameter list</vt:lpstr>
      <vt:lpstr>Method signature</vt:lpstr>
      <vt:lpstr>Method signature</vt:lpstr>
      <vt:lpstr>Method signature</vt:lpstr>
      <vt:lpstr>Method signature</vt:lpstr>
      <vt:lpstr>Method return types</vt:lpstr>
      <vt:lpstr>Methods</vt:lpstr>
      <vt:lpstr>Preconditions and postconditions</vt:lpstr>
      <vt:lpstr>Preconditions</vt:lpstr>
      <vt:lpstr>PowerPoint Presentation</vt:lpstr>
      <vt:lpstr>PowerPoint Presentation</vt:lpstr>
      <vt:lpstr>Preconditions</vt:lpstr>
      <vt:lpstr>Postconditions</vt:lpstr>
      <vt:lpstr>PowerPoint Presentation</vt:lpstr>
      <vt:lpstr>PowerPoint Presentation</vt:lpstr>
      <vt:lpstr>Methods</vt:lpstr>
      <vt:lpstr>PowerPoint Presentation</vt:lpstr>
      <vt:lpstr>Methods and classes</vt:lpstr>
      <vt:lpstr>PowerPoint Presentation</vt:lpstr>
      <vt:lpstr>Method body</vt:lpstr>
      <vt:lpstr>PowerPoint Presentation</vt:lpstr>
      <vt:lpstr>Methods with parameters</vt:lpstr>
      <vt:lpstr>PowerPoint Presentation</vt:lpstr>
      <vt:lpstr>PowerPoint Presentation</vt:lpstr>
      <vt:lpstr>Methods with return values</vt:lpstr>
      <vt:lpstr>PowerPoint Presentation</vt:lpstr>
      <vt:lpstr>Method return values</vt:lpstr>
      <vt:lpstr>PowerPoint Presentation</vt:lpstr>
      <vt:lpstr>Alternative implementations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Invoking methods</vt:lpstr>
      <vt:lpstr>static Methods</vt:lpstr>
      <vt:lpstr>Invoking methods</vt:lpstr>
      <vt:lpstr>Pass-by-value</vt:lpstr>
      <vt:lpstr>PowerPoint Presentation</vt:lpstr>
      <vt:lpstr>PowerPoint Presentation</vt:lpstr>
      <vt:lpstr>Pass-by-value</vt:lpstr>
      <vt:lpstr>Pass-by-value with reference types</vt:lpstr>
      <vt:lpstr>Pass-by-value with reference types</vt:lpstr>
      <vt:lpstr>Pass-by-value with reference types</vt:lpstr>
      <vt:lpstr>Pass-by-value with reference types</vt:lpstr>
      <vt:lpstr>Pass-by-value with primitive types</vt:lpstr>
      <vt:lpstr>Pass-by-value with primitive types</vt:lpstr>
      <vt:lpstr>Pass-by-value with primitive types</vt:lpstr>
      <vt:lpstr>Pass-by-value</vt:lpstr>
      <vt:lpstr>Documenting a method</vt:lpstr>
      <vt:lpstr>Documenting</vt:lpstr>
      <vt:lpstr>Documenting</vt:lpstr>
      <vt:lpstr>Method documentation example</vt:lpstr>
      <vt:lpstr>Method documentation example</vt:lpstr>
      <vt:lpstr>Method documentation example</vt:lpstr>
      <vt:lpstr>Method documentation example</vt:lpstr>
      <vt:lpstr>Method documentation example</vt:lpstr>
      <vt:lpstr>Method documentation example</vt:lpstr>
      <vt:lpstr>Method documentation example</vt:lpstr>
      <vt:lpstr>PowerPoint Presentation</vt:lpstr>
      <vt:lpstr>Utility classes</vt:lpstr>
      <vt:lpstr>Review: Java Class</vt:lpstr>
      <vt:lpstr>Utility classes</vt:lpstr>
      <vt:lpstr>Utility classes</vt:lpstr>
      <vt:lpstr>Class versus utility class</vt:lpstr>
      <vt:lpstr>PowerPoint Presentation</vt:lpstr>
      <vt:lpstr>PowerPoint Presentation</vt:lpstr>
      <vt:lpstr>Class versus utility class</vt:lpstr>
      <vt:lpstr>PowerPoint Presentation</vt:lpstr>
      <vt:lpstr>A simple utility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Fields </vt:lpstr>
      <vt:lpstr>Fields</vt:lpstr>
      <vt:lpstr>public Fields</vt:lpstr>
      <vt:lpstr>static Fields</vt:lpstr>
      <vt:lpstr>static Fields</vt:lpstr>
      <vt:lpstr>static Field Client Access </vt:lpstr>
      <vt:lpstr>static Attribute Client Access </vt:lpstr>
      <vt:lpstr>final Fields</vt:lpstr>
      <vt:lpstr>final Fields of Primitive Types</vt:lpstr>
      <vt:lpstr>final Fields of Immutable Types</vt:lpstr>
      <vt:lpstr>final Fields of Mutable Types</vt:lpstr>
      <vt:lpstr>final Fields of Mutable Types</vt:lpstr>
      <vt:lpstr>final fields</vt:lpstr>
      <vt:lpstr>new Relativity objects</vt:lpstr>
      <vt:lpstr>Preventing instantiation</vt:lpstr>
      <vt:lpstr>PowerPoint Presentation</vt:lpstr>
      <vt:lpstr>Preventing instantiation</vt:lpstr>
      <vt:lpstr>Introduction to Testing</vt:lpstr>
      <vt:lpstr>Testing</vt:lpstr>
      <vt:lpstr>Testing with a main method</vt:lpstr>
      <vt:lpstr>PowerPoint Presentation</vt:lpstr>
      <vt:lpstr>PowerPoint Presentation</vt:lpstr>
      <vt:lpstr>Testing with a main method</vt:lpstr>
      <vt:lpstr>Testing with a main method</vt:lpstr>
      <vt:lpstr>JUnit</vt:lpstr>
      <vt:lpstr>JUnit</vt:lpstr>
      <vt:lpstr>A JUnit test example</vt:lpstr>
      <vt:lpstr>PowerPoint Presentation</vt:lpstr>
      <vt:lpstr>PowerPoint Presentation</vt:lpstr>
      <vt:lpstr>PowerPoint Presentation</vt:lpstr>
      <vt:lpstr>A JUnit test example</vt:lpstr>
      <vt:lpstr>PowerPoint Presentation</vt:lpstr>
      <vt:lpstr>Creating tests</vt:lpstr>
      <vt:lpstr>Creating tests</vt:lpstr>
      <vt:lpstr>Creating tests</vt:lpstr>
      <vt:lpstr>Creating tests: Preconditions</vt:lpstr>
      <vt:lpstr>PowerPoint Presentation</vt:lpstr>
      <vt:lpstr>PowerPoint Presentation</vt:lpstr>
      <vt:lpstr>Creating tests: Preconditions</vt:lpstr>
      <vt:lpstr>Creating tests: Postconditions</vt:lpstr>
      <vt:lpstr>PowerPoint Presentation</vt:lpstr>
      <vt:lpstr>PowerPoint Presentation</vt:lpstr>
      <vt:lpstr>Creating tests: Exceptions</vt:lpstr>
      <vt:lpstr>PowerPoint Presentation</vt:lpstr>
      <vt:lpstr>PowerPoint Presentation</vt:lpstr>
      <vt:lpstr>PowerPoint Presentation</vt:lpstr>
      <vt:lpstr>Choosing test cases</vt:lpstr>
      <vt:lpstr>Choosing test cases</vt:lpstr>
      <vt:lpstr>Example of a boundary case</vt:lpstr>
      <vt:lpstr>PowerPoint Presentation</vt:lpstr>
      <vt:lpstr>Example of a boundary case</vt:lpstr>
      <vt:lpstr>Example of a boundary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</cp:lastModifiedBy>
  <cp:revision>271</cp:revision>
  <dcterms:created xsi:type="dcterms:W3CDTF">2006-08-16T00:00:00Z</dcterms:created>
  <dcterms:modified xsi:type="dcterms:W3CDTF">2018-01-16T19:00:09Z</dcterms:modified>
</cp:coreProperties>
</file>